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794" r:id="rId1"/>
  </p:sldMasterIdLst>
  <p:notesMasterIdLst>
    <p:notesMasterId r:id="rId11"/>
  </p:notesMasterIdLst>
  <p:handoutMasterIdLst>
    <p:handoutMasterId r:id="rId12"/>
  </p:handoutMasterIdLst>
  <p:sldIdLst>
    <p:sldId id="449" r:id="rId2"/>
    <p:sldId id="578" r:id="rId3"/>
    <p:sldId id="579" r:id="rId4"/>
    <p:sldId id="580" r:id="rId5"/>
    <p:sldId id="581" r:id="rId6"/>
    <p:sldId id="582" r:id="rId7"/>
    <p:sldId id="583" r:id="rId8"/>
    <p:sldId id="584" r:id="rId9"/>
    <p:sldId id="585" r:id="rId10"/>
  </p:sldIdLst>
  <p:sldSz cx="9144000" cy="6858000" type="screen4x3"/>
  <p:notesSz cx="9269413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1600" b="1"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1600" b="1"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1600" b="1"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1600" b="1"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1">
          <p15:clr>
            <a:srgbClr val="A4A3A4"/>
          </p15:clr>
        </p15:guide>
        <p15:guide id="2" pos="291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4694"/>
  </p:normalViewPr>
  <p:slideViewPr>
    <p:cSldViewPr snapToGrid="0">
      <p:cViewPr varScale="1">
        <p:scale>
          <a:sx n="121" d="100"/>
          <a:sy n="121" d="100"/>
        </p:scale>
        <p:origin x="18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846" y="-90"/>
      </p:cViewPr>
      <p:guideLst>
        <p:guide orient="horz" pos="2211"/>
        <p:guide pos="291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624321E-8AFD-2944-98F8-8737F5A83AE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6375" cy="350838"/>
          </a:xfrm>
          <a:prstGeom prst="rect">
            <a:avLst/>
          </a:prstGeom>
          <a:noFill/>
          <a:ln>
            <a:noFill/>
          </a:ln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defTabSz="930275">
              <a:defRPr kumimoji="0" sz="1200" b="0">
                <a:latin typeface="Comic Sans M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AC18DBF-BE88-6640-839D-EBBEA50306B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3038" y="0"/>
            <a:ext cx="4016375" cy="350838"/>
          </a:xfrm>
          <a:prstGeom prst="rect">
            <a:avLst/>
          </a:prstGeom>
          <a:noFill/>
          <a:ln>
            <a:noFill/>
          </a:ln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0" sz="1200" b="0"/>
            </a:lvl1pPr>
          </a:lstStyle>
          <a:p>
            <a:pPr>
              <a:defRPr/>
            </a:pPr>
            <a:fld id="{B76B771B-F8AC-804C-8A76-5CC0B3313CFB}" type="datetime1">
              <a:rPr lang="en-US" altLang="en-US"/>
              <a:pPr>
                <a:defRPr/>
              </a:pPr>
              <a:t>11/18/21</a:t>
            </a:fld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AFD54380-1EF7-1345-A238-85086F3A45D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9088"/>
            <a:ext cx="4016375" cy="350837"/>
          </a:xfrm>
          <a:prstGeom prst="rect">
            <a:avLst/>
          </a:prstGeom>
          <a:noFill/>
          <a:ln>
            <a:noFill/>
          </a:ln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defTabSz="930275">
              <a:defRPr kumimoji="0" sz="1200" b="0">
                <a:latin typeface="Comic Sans M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2000, Kevin Wayne</a:t>
            </a: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C0BF991F-6005-734A-8CB5-CB387F1272B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3038" y="6669088"/>
            <a:ext cx="4016375" cy="350837"/>
          </a:xfrm>
          <a:prstGeom prst="rect">
            <a:avLst/>
          </a:prstGeom>
          <a:noFill/>
          <a:ln>
            <a:noFill/>
          </a:ln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0" sz="1200" b="0" smtClean="0"/>
            </a:lvl1pPr>
          </a:lstStyle>
          <a:p>
            <a:pPr>
              <a:defRPr/>
            </a:pPr>
            <a:fld id="{A88977E7-D3DB-904F-BF85-7509792260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>
            <a:extLst>
              <a:ext uri="{FF2B5EF4-FFF2-40B4-BE49-F238E27FC236}">
                <a16:creationId xmlns:a16="http://schemas.microsoft.com/office/drawing/2014/main" id="{8DC44B70-7765-0049-A503-827BD53933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6375" cy="350838"/>
          </a:xfrm>
          <a:prstGeom prst="rect">
            <a:avLst/>
          </a:prstGeom>
          <a:noFill/>
          <a:ln>
            <a:noFill/>
          </a:ln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defTabSz="930275">
              <a:defRPr kumimoji="0" sz="1200" b="0">
                <a:latin typeface="Comic Sans M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9">
            <a:extLst>
              <a:ext uri="{FF2B5EF4-FFF2-40B4-BE49-F238E27FC236}">
                <a16:creationId xmlns:a16="http://schemas.microsoft.com/office/drawing/2014/main" id="{9C45F472-CD7C-FE48-9756-00B25D9C46CB}"/>
              </a:ext>
            </a:extLst>
          </p:cNvPr>
          <p:cNvSpPr>
            <a:spLocks noChangeArrowheads="1"/>
          </p:cNvSpPr>
          <p:nvPr>
            <p:ph type="sldImg" idx="2"/>
          </p:nvPr>
        </p:nvSpPr>
        <p:spPr bwMode="auto">
          <a:xfrm>
            <a:off x="2881313" y="527050"/>
            <a:ext cx="3506787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E6930C81-A4FD-1C4F-98B0-97B4659EC4C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8250" y="3335338"/>
            <a:ext cx="6792913" cy="3157537"/>
          </a:xfrm>
          <a:prstGeom prst="rect">
            <a:avLst/>
          </a:prstGeom>
          <a:noFill/>
          <a:ln>
            <a:noFill/>
          </a:ln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825AE9E9-E984-4B4F-A8FC-1A715569657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53038" y="0"/>
            <a:ext cx="4016375" cy="350838"/>
          </a:xfrm>
          <a:prstGeom prst="rect">
            <a:avLst/>
          </a:prstGeom>
          <a:noFill/>
          <a:ln>
            <a:noFill/>
          </a:ln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0" sz="1200" b="0"/>
            </a:lvl1pPr>
          </a:lstStyle>
          <a:p>
            <a:pPr>
              <a:defRPr/>
            </a:pPr>
            <a:fld id="{6ECC3738-60B2-C34F-8B59-60A0C3967879}" type="datetime1">
              <a:rPr lang="en-US" altLang="en-US"/>
              <a:pPr>
                <a:defRPr/>
              </a:pPr>
              <a:t>11/18/21</a:t>
            </a:fld>
            <a:endParaRPr lang="en-US" altLang="en-US"/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91D650AE-4200-4049-A42F-5B76001D1E3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9088"/>
            <a:ext cx="4016375" cy="350837"/>
          </a:xfrm>
          <a:prstGeom prst="rect">
            <a:avLst/>
          </a:prstGeom>
          <a:noFill/>
          <a:ln>
            <a:noFill/>
          </a:ln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defTabSz="930275">
              <a:defRPr kumimoji="0" sz="1200" b="0">
                <a:latin typeface="Comic Sans M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2000, Kevin Wayne</a:t>
            </a:r>
          </a:p>
        </p:txBody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F7C8429F-5417-2B49-B569-D5009415A9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3038" y="6669088"/>
            <a:ext cx="4016375" cy="350837"/>
          </a:xfrm>
          <a:prstGeom prst="rect">
            <a:avLst/>
          </a:prstGeom>
          <a:noFill/>
          <a:ln>
            <a:noFill/>
          </a:ln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0" sz="1200" b="0" smtClean="0"/>
            </a:lvl1pPr>
          </a:lstStyle>
          <a:p>
            <a:pPr>
              <a:defRPr/>
            </a:pPr>
            <a:fld id="{5BADBAC7-E191-1C4D-B233-F12DA92938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E34234F7-AFE4-C54D-923A-F42AA5F0048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CC6F42B1-7E51-E747-BF67-F66E687DD53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Comic Sans MS" panose="030F0902030302020204" pitchFamily="66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C9382E31-C848-9141-B155-E25C28AAF04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879725" y="527050"/>
            <a:ext cx="3509963" cy="2632075"/>
          </a:xfrm>
          <a:solidFill>
            <a:srgbClr val="FFFFFF"/>
          </a:solidFill>
          <a:ln/>
        </p:spPr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B67165C9-CB45-5A46-A3CB-6D2D72F0F63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Comic Sans MS" panose="030F0902030302020204" pitchFamily="66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20A2C5D7-9AAD-FE44-A430-EA789238872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879725" y="527050"/>
            <a:ext cx="3509963" cy="2632075"/>
          </a:xfrm>
          <a:solidFill>
            <a:srgbClr val="FFFFFF"/>
          </a:solidFill>
          <a:ln/>
        </p:spPr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32E73A00-0522-7A4C-9786-3D167F506E2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Comic Sans MS" panose="030F0902030302020204" pitchFamily="66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C65EF8A3-BB03-F541-9ED8-9FFDD7713A8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879725" y="527050"/>
            <a:ext cx="3509963" cy="2632075"/>
          </a:xfrm>
          <a:solidFill>
            <a:srgbClr val="FFFFFF"/>
          </a:solidFill>
          <a:ln/>
        </p:spPr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46350239-983D-7D42-BB6C-E7E5F9DAE73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Comic Sans MS" panose="030F0902030302020204" pitchFamily="66" charset="0"/>
                <a:ea typeface="ＭＳ Ｐゴシック" panose="020B0600070205080204" pitchFamily="34" charset="-128"/>
              </a:rPr>
              <a:t>Look at the flow from 2 to 3. Node 2 had other options like 2 to 4. Using 2 to 3 will jam the edge 3 to 5 and will reduce the flow from s to 3. We’ll later see that that the 2 to 3 flow will be reversed.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9CD55AF1-D894-FB47-847B-E8854E1D569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879725" y="527050"/>
            <a:ext cx="3509963" cy="2632075"/>
          </a:xfrm>
          <a:solidFill>
            <a:srgbClr val="FFFFFF"/>
          </a:solidFill>
          <a:ln/>
        </p:spPr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5138828D-83BC-DC48-9647-400A5117A6F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Comic Sans MS" panose="030F0902030302020204" pitchFamily="66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A746880E-73D7-6D4A-8130-B20A9180450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879725" y="527050"/>
            <a:ext cx="3509963" cy="2632075"/>
          </a:xfrm>
          <a:solidFill>
            <a:srgbClr val="FFFFFF"/>
          </a:solidFill>
          <a:ln/>
        </p:spPr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19A3CA56-69FD-054D-A3DD-98B70D6BD48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Comic Sans MS" panose="030F0902030302020204" pitchFamily="66" charset="0"/>
                <a:ea typeface="ＭＳ Ｐゴシック" panose="020B0600070205080204" pitchFamily="34" charset="-128"/>
              </a:rPr>
              <a:t>Now we are reversing the previous flow from 2 to 3. Although looking at the original graph, there is no way of going from 3 to 2, the after effect of this step is the following: in a previous iteration node 2 should’ve sent its flow of 2 units to 4 instead of 3 so that s can send 2 extra units of flow to 3 and then to 5.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B872B354-3DED-5843-8C59-F4FCE6E5166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879725" y="527050"/>
            <a:ext cx="3509963" cy="2632075"/>
          </a:xfrm>
          <a:solidFill>
            <a:srgbClr val="FFFFFF"/>
          </a:solidFill>
          <a:ln/>
        </p:spPr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9B4300C3-BF60-2A47-8E78-50B6EBA72B8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Comic Sans MS" panose="030F0902030302020204" pitchFamily="66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9618BB63-46F7-2843-B89E-DE46B0D4C40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879725" y="527050"/>
            <a:ext cx="3509963" cy="2632075"/>
          </a:xfrm>
          <a:solidFill>
            <a:srgbClr val="FFFFFF"/>
          </a:solidFill>
          <a:ln/>
        </p:spPr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BDA15D43-26B6-144E-9230-51B5B4F9963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Comic Sans MS" panose="030F0902030302020204" pitchFamily="66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548B0796-B324-8D4A-BBF9-968E150E22D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879725" y="527050"/>
            <a:ext cx="3509963" cy="2632075"/>
          </a:xfrm>
          <a:solidFill>
            <a:srgbClr val="FFFFFF"/>
          </a:solidFill>
          <a:ln/>
        </p:spPr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159C38A0-BE3F-184C-8A6E-669E0413891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Comic Sans MS" panose="030F0902030302020204" pitchFamily="66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3">
            <a:extLst>
              <a:ext uri="{FF2B5EF4-FFF2-40B4-BE49-F238E27FC236}">
                <a16:creationId xmlns:a16="http://schemas.microsoft.com/office/drawing/2014/main" id="{2E9709AB-ECBE-444C-8A1C-EEC293441574}"/>
              </a:ext>
            </a:extLst>
          </p:cNvPr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1006217 w 8042"/>
              <a:gd name="T1" fmla="*/ 781050 h 10000"/>
              <a:gd name="T2" fmla="*/ 1034327 w 8042"/>
              <a:gd name="T3" fmla="*/ 771677 h 10000"/>
              <a:gd name="T4" fmla="*/ 1039012 w 8042"/>
              <a:gd name="T5" fmla="*/ 766991 h 10000"/>
              <a:gd name="T6" fmla="*/ 1395413 w 8042"/>
              <a:gd name="T7" fmla="*/ 410832 h 10000"/>
              <a:gd name="T8" fmla="*/ 1395413 w 8042"/>
              <a:gd name="T9" fmla="*/ 368734 h 10000"/>
              <a:gd name="T10" fmla="*/ 1039012 w 8042"/>
              <a:gd name="T11" fmla="*/ 17261 h 10000"/>
              <a:gd name="T12" fmla="*/ 1034327 w 8042"/>
              <a:gd name="T13" fmla="*/ 12497 h 10000"/>
              <a:gd name="T14" fmla="*/ 1006217 w 8042"/>
              <a:gd name="T15" fmla="*/ 3202 h 10000"/>
              <a:gd name="T16" fmla="*/ 3123 w 8042"/>
              <a:gd name="T17" fmla="*/ 0 h 10000"/>
              <a:gd name="T18" fmla="*/ 0 w 8042"/>
              <a:gd name="T19" fmla="*/ 780347 h 10000"/>
              <a:gd name="T20" fmla="*/ 1006217 w 8042"/>
              <a:gd name="T21" fmla="*/ 781050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1E021EE-8706-A447-839F-ED8F9D42C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28BF1-3A8E-4B4B-B8BF-83040032AB28}" type="datetimeFigureOut">
              <a:rPr lang="en-US"/>
              <a:pPr>
                <a:defRPr/>
              </a:pPr>
              <a:t>11/18/21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F7D9412-BA98-2F4D-B3BF-96B45F24D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98C77F6-CC22-DB49-A16F-316FC83C7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E0B8C8-3CD7-7A46-B2A7-53A7886D38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988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D5BD5E2D-B70F-774B-B753-E544BE817A57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21DD1E9-EA48-CA42-B5C9-575408FED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B25E1-CF7C-764E-9736-8B5416FFC31A}" type="datetimeFigureOut">
              <a:rPr lang="en-US"/>
              <a:pPr>
                <a:defRPr/>
              </a:pPr>
              <a:t>11/18/21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3016D5-F4F4-1A43-BD4A-1B989BD3A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AC3D5CB-630F-E34B-9AE7-DDA9DC100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AA361B-5430-BA42-976B-1C6141ACB72F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64441311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A54716F0-58EC-9C43-8703-EAC6CAAA63A2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34">
            <a:extLst>
              <a:ext uri="{FF2B5EF4-FFF2-40B4-BE49-F238E27FC236}">
                <a16:creationId xmlns:a16="http://schemas.microsoft.com/office/drawing/2014/main" id="{D4E8F703-B405-CE46-8EB9-8CB76A9F7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>
            <a:extLst>
              <a:ext uri="{FF2B5EF4-FFF2-40B4-BE49-F238E27FC236}">
                <a16:creationId xmlns:a16="http://schemas.microsoft.com/office/drawing/2014/main" id="{E3B8787E-9CE3-3E4D-8514-AE642CB15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BB32A7C-ADF6-124E-B02F-D16F685DFAF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5A634-ABC8-2E4A-9718-098F076AC5D6}" type="datetimeFigureOut">
              <a:rPr lang="en-US"/>
              <a:pPr>
                <a:defRPr/>
              </a:pPr>
              <a:t>11/18/21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17A6739-5B99-8044-BC26-7719CCCEE57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51B3D7A-E122-154A-9E1A-C6EBB978A7F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A41C48-A49D-6049-A201-9A5C819A1016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45768472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6B042773-1325-3344-9424-A4295D2E6A60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EE443DB9-C66A-0D47-BA7B-DC4CE86AC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D73C3-6A1D-854E-A7FA-64334A3BF610}" type="datetimeFigureOut">
              <a:rPr lang="en-US"/>
              <a:pPr>
                <a:defRPr/>
              </a:pPr>
              <a:t>11/18/21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6AAD059-E7FF-9A45-ACA2-C78C982B0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E8312D4-F00D-7F47-BC0E-E9DA65C3E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961627-A2F3-5040-8C13-0F362B293F62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95273455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14E71882-9699-C643-9D7C-1911678D93C9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34">
            <a:extLst>
              <a:ext uri="{FF2B5EF4-FFF2-40B4-BE49-F238E27FC236}">
                <a16:creationId xmlns:a16="http://schemas.microsoft.com/office/drawing/2014/main" id="{C0FEC6D0-4D53-384F-BCF2-68440E709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>
            <a:extLst>
              <a:ext uri="{FF2B5EF4-FFF2-40B4-BE49-F238E27FC236}">
                <a16:creationId xmlns:a16="http://schemas.microsoft.com/office/drawing/2014/main" id="{C54301CB-08D6-5146-9A67-A8B47342E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EF2EA160-E09D-A048-9126-3F8C44107FE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F0573-C151-8C41-B26A-233FC8D50152}" type="datetimeFigureOut">
              <a:rPr lang="en-US"/>
              <a:pPr>
                <a:defRPr/>
              </a:pPr>
              <a:t>11/18/21</a:t>
            </a:fld>
            <a:endParaRPr lang="en-US" dirty="0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2856DAEA-5012-0344-9241-4251DCF62F9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9E443849-755E-C34D-A1B1-E0B20EC66A2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DD92EE-A9FE-1B49-BDE7-170C04D4FBAE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61748296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9850A8EB-14D0-D643-B926-29B828BBFE18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DF1D221D-F882-FD4C-9D8C-8387C8B4989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43965-1541-3F41-8F23-82649F05BF44}" type="datetimeFigureOut">
              <a:rPr lang="en-US"/>
              <a:pPr>
                <a:defRPr/>
              </a:pPr>
              <a:t>11/18/21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0066EB6-EC47-0E49-99AC-4D191BA1856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AA7DFCF2-C3E6-724C-8D8C-51EF83677EF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1ACC5C-24B1-BE40-AB3D-5179FE84C098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50856171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59DBD931-3BA6-D24E-897B-8C90AAE10896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3FA0656-E7F4-5A47-A8CF-650CB6AE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00460-9CBD-B44C-86C6-70DE286D92EE}" type="datetimeFigureOut">
              <a:rPr lang="en-US"/>
              <a:pPr>
                <a:defRPr/>
              </a:pPr>
              <a:t>11/18/21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2C930C0-21C1-4F41-9ED5-F506602E1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5353CC4-A7A7-D34D-81CA-377ED4DE3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D60539-BC24-0B4E-B9B6-F504C58BA832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502645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77F45C59-0285-5C42-A7EF-7FA2CE4A687E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88FB71-5151-B64E-A0E1-5EBFC3E14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F4AD1-1949-E940-824A-5EF911D29C16}" type="datetimeFigureOut">
              <a:rPr lang="en-US"/>
              <a:pPr>
                <a:defRPr/>
              </a:pPr>
              <a:t>11/18/21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09C77B5-5E8E-3E43-A208-D29850A5F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5C1E514-56E0-3041-85DE-D090A9648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D75424-0BD6-984B-9126-E9C56C777DE8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49521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E4465049-1F35-5940-9CF5-8FEAAD6FAE1E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F0EFFF-B75C-C942-8B04-112096AD0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FEA23-6AE1-C44D-8570-97D4130BA252}" type="datetimeFigureOut">
              <a:rPr lang="en-US"/>
              <a:pPr>
                <a:defRPr/>
              </a:pPr>
              <a:t>11/18/21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CAD4614-33CD-3F4B-81C4-923424191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E409E2-1EC5-804F-AC48-2045D3DF6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B9F6A-9207-9146-992A-26908B43BB60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73936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F82270E8-2844-0543-A990-1B69A6B7FEED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DEB3BC8-DFD4-7240-95A9-7ABC4377D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70771-F823-FA46-8011-3F021037A5AB}" type="datetimeFigureOut">
              <a:rPr lang="en-US"/>
              <a:pPr>
                <a:defRPr/>
              </a:pPr>
              <a:t>11/18/21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F4B3D21-EB44-7F4D-AD6B-28C5D94B9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BAED3C-DB6F-9B47-9F0C-EF9F5A4A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E6FE7B-349B-924A-968C-7F929D5EF4FB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14061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C8154BCB-60BC-6347-B101-48383983A6A5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9862435D-FB42-674D-B9C6-7EF235519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ECA4E-C822-4744-96AF-DB502E1C7B41}" type="datetimeFigureOut">
              <a:rPr lang="en-US"/>
              <a:pPr>
                <a:defRPr/>
              </a:pPr>
              <a:t>11/18/21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67E35F7B-A049-BF4B-B29A-536670300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3D2BCB3-9BA7-3E42-AAD7-9CE907CAF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B1A6B1-A4EE-4D46-8313-BD5DD6D2DBCB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39804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>
            <a:extLst>
              <a:ext uri="{FF2B5EF4-FFF2-40B4-BE49-F238E27FC236}">
                <a16:creationId xmlns:a16="http://schemas.microsoft.com/office/drawing/2014/main" id="{47B93280-EEDF-1D43-B1B3-108B26077158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8679B54A-DA1C-A041-98D0-363C21293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6FB26-1065-3F49-8321-B08D51C341AE}" type="datetimeFigureOut">
              <a:rPr lang="en-US"/>
              <a:pPr>
                <a:defRPr/>
              </a:pPr>
              <a:t>11/18/21</a:t>
            </a:fld>
            <a:endParaRPr lang="en-US" dirty="0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1ABC59AF-8994-0C48-8ACD-F6DDA4D0F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BECA30D-7AA0-434D-9456-139BC2476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782383-1F5C-1B4C-8A8A-A81B0A2ABA36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3895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2E885D55-EEBF-0740-8375-ACA6D4132416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CAEC2B8A-458D-9442-93BA-094414313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F3B9F-728F-224E-B724-07B10A43EA63}" type="datetimeFigureOut">
              <a:rPr lang="en-US"/>
              <a:pPr>
                <a:defRPr/>
              </a:pPr>
              <a:t>11/18/21</a:t>
            </a:fld>
            <a:endParaRPr lang="en-US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8CE61C4E-0C9F-E04C-BA51-4F4AE9259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C95E39C3-C92E-F04B-A804-616529E5C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612AD7-6FC8-2243-838E-E415225F2501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66151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45B5160B-84BC-7043-850D-582685C9713F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4DB32689-30A3-8F4A-A8B0-191B3DEE6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3363C-C616-8248-A118-C3787F728FE6}" type="datetimeFigureOut">
              <a:rPr lang="en-US"/>
              <a:pPr>
                <a:defRPr/>
              </a:pPr>
              <a:t>11/18/21</a:t>
            </a:fld>
            <a:endParaRPr lang="en-US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5315C345-211A-B64B-867A-1FFD47B07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383CBA3-985E-CD42-B2C7-E52D3E76B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FBFCED-A386-4147-A6D1-2E4F74CA791E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3322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4BD1FAD0-0D26-324D-883B-1EB44F3D3590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3036065F-6617-4E40-B024-F85EA47F1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E950C-B66A-B94B-B010-901840334371}" type="datetimeFigureOut">
              <a:rPr lang="en-US"/>
              <a:pPr>
                <a:defRPr/>
              </a:pPr>
              <a:t>11/18/21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BC0E3FE6-2F22-D042-9E39-DF7A297D4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013C7E5-B1F0-804E-9126-8B31E8BA5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45EE28-1E1C-0349-A13B-7A7CC84D74AF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56769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0FF5BAA5-859B-C242-B028-CDA40F230719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314D3B9-86D6-8147-BB4C-37AE108F1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DADEC-4848-9042-AE11-155395DCA05F}" type="datetimeFigureOut">
              <a:rPr lang="en-US"/>
              <a:pPr>
                <a:defRPr/>
              </a:pPr>
              <a:t>11/18/21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6A78B713-2559-7B4D-B006-8FF46EE3B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DBDB0C2-6327-5A48-A599-64A909799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46C864-1921-0B45-A3F2-9235104585F9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678553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72992787-18C6-564D-8255-F3CEAF1914B1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79A2B12F-2498-5649-BAC6-44C56E06DE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AC61C57E-533E-F049-A913-EC38BA76F4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69A35-DE2B-DC48-97A1-C5E2090342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214C37B-A3CB-BD4C-B59D-F041D50F59B5}" type="datetimeFigureOut">
              <a:rPr lang="en-US"/>
              <a:pPr>
                <a:defRPr/>
              </a:pPr>
              <a:t>11/18/21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AAD03-C463-8C4D-9BD0-9A6CA31F6D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04754-7DCE-5443-A02C-A3CB9D71C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smtClean="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1B421EE4-B219-5C4F-94A5-5EBDFF24A408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E571B47E-09CF-0B4F-8984-C1467D4C804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19250" y="3881438"/>
            <a:ext cx="7327900" cy="1238250"/>
          </a:xfrm>
        </p:spPr>
        <p:txBody>
          <a:bodyPr lIns="91924" tIns="45963" rIns="91924" bIns="45963"/>
          <a:lstStyle/>
          <a:p>
            <a:pPr eaLnBrk="1" hangingPunct="1"/>
            <a:r>
              <a:rPr lang="en-US" altLang="en-US"/>
              <a:t>Ford-Fulkerson Demo</a:t>
            </a:r>
          </a:p>
        </p:txBody>
      </p:sp>
      <p:sp>
        <p:nvSpPr>
          <p:cNvPr id="20482" name="Text Box 4">
            <a:extLst>
              <a:ext uri="{FF2B5EF4-FFF2-40B4-BE49-F238E27FC236}">
                <a16:creationId xmlns:a16="http://schemas.microsoft.com/office/drawing/2014/main" id="{42FB45FA-A456-D744-8F22-1625656D8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18263"/>
            <a:ext cx="9144000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900" b="0" i="1">
                <a:solidFill>
                  <a:schemeClr val="tx1"/>
                </a:solidFill>
                <a:latin typeface="Comic Sans MS" panose="030F0902030302020204" pitchFamily="66" charset="0"/>
              </a:rPr>
              <a:t>Algorithm Design</a:t>
            </a:r>
            <a:r>
              <a:rPr lang="en-US" altLang="en-US" sz="900" b="0">
                <a:solidFill>
                  <a:schemeClr val="tx1"/>
                </a:solidFill>
                <a:latin typeface="Comic Sans MS" panose="030F0902030302020204" pitchFamily="66" charset="0"/>
              </a:rPr>
              <a:t> by Éva Tardos and Jon Kleinberg   •   Copyright © 2005 Addison Wesley   •   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900" b="0">
                <a:solidFill>
                  <a:schemeClr val="tx1"/>
                </a:solidFill>
                <a:latin typeface="Comic Sans MS" panose="030F0902030302020204" pitchFamily="66" charset="0"/>
              </a:rPr>
              <a:t>Slides by Kevin Wayne • Adapted by Mohammad T. Irfan for CSCI 3210: Computational Game Theory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8E0C7758-7977-964A-A8CD-7BB806DAE9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n-US" altLang="en-US"/>
              <a:t>Ford-Fulkerson Algorithm</a:t>
            </a:r>
          </a:p>
        </p:txBody>
      </p:sp>
      <p:sp>
        <p:nvSpPr>
          <p:cNvPr id="22530" name="Slide Number Placeholder 2">
            <a:extLst>
              <a:ext uri="{FF2B5EF4-FFF2-40B4-BE49-F238E27FC236}">
                <a16:creationId xmlns:a16="http://schemas.microsoft.com/office/drawing/2014/main" id="{0FA3D45D-8DE3-474E-BB50-186E9251B2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02F33E5-F757-4042-A2E4-02A91FB6D92D}" type="slidenum">
              <a:rPr lang="en-US" altLang="en-US" sz="800" b="0">
                <a:solidFill>
                  <a:schemeClr val="tx1"/>
                </a:solidFill>
                <a:latin typeface="Comic Sans MS" panose="030F0902030302020204" pitchFamily="66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sp>
        <p:nvSpPr>
          <p:cNvPr id="22531" name="Oval 3">
            <a:extLst>
              <a:ext uri="{FF2B5EF4-FFF2-40B4-BE49-F238E27FC236}">
                <a16:creationId xmlns:a16="http://schemas.microsoft.com/office/drawing/2014/main" id="{CD1834ED-D84F-984B-B17B-9B38613273D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92225" y="2873375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s</a:t>
            </a:r>
          </a:p>
        </p:txBody>
      </p:sp>
      <p:sp>
        <p:nvSpPr>
          <p:cNvPr id="22532" name="Oval 4">
            <a:extLst>
              <a:ext uri="{FF2B5EF4-FFF2-40B4-BE49-F238E27FC236}">
                <a16:creationId xmlns:a16="http://schemas.microsoft.com/office/drawing/2014/main" id="{7E94B488-808E-E741-80FC-121C4C87DD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1384300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22533" name="Oval 5">
            <a:extLst>
              <a:ext uri="{FF2B5EF4-FFF2-40B4-BE49-F238E27FC236}">
                <a16:creationId xmlns:a16="http://schemas.microsoft.com/office/drawing/2014/main" id="{1113E1DD-8AC4-F241-9083-1F7CF0EF7B1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2873375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3</a:t>
            </a:r>
          </a:p>
        </p:txBody>
      </p:sp>
      <p:cxnSp>
        <p:nvCxnSpPr>
          <p:cNvPr id="22534" name="AutoShape 6">
            <a:extLst>
              <a:ext uri="{FF2B5EF4-FFF2-40B4-BE49-F238E27FC236}">
                <a16:creationId xmlns:a16="http://schemas.microsoft.com/office/drawing/2014/main" id="{6A5DB3DD-725A-8744-B769-C130A1740FA7}"/>
              </a:ext>
            </a:extLst>
          </p:cNvPr>
          <p:cNvCxnSpPr>
            <a:cxnSpLocks noChangeShapeType="1"/>
            <a:stCxn id="22531" idx="7"/>
            <a:endCxn id="22532" idx="3"/>
          </p:cNvCxnSpPr>
          <p:nvPr/>
        </p:nvCxnSpPr>
        <p:spPr bwMode="auto">
          <a:xfrm flipV="1">
            <a:off x="1506538" y="1606550"/>
            <a:ext cx="1806575" cy="12969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5" name="AutoShape 7">
            <a:extLst>
              <a:ext uri="{FF2B5EF4-FFF2-40B4-BE49-F238E27FC236}">
                <a16:creationId xmlns:a16="http://schemas.microsoft.com/office/drawing/2014/main" id="{9B77FE0B-8D7A-0B42-81EA-F076C2348427}"/>
              </a:ext>
            </a:extLst>
          </p:cNvPr>
          <p:cNvCxnSpPr>
            <a:cxnSpLocks noChangeShapeType="1"/>
            <a:stCxn id="22531" idx="6"/>
            <a:endCxn id="22533" idx="2"/>
          </p:cNvCxnSpPr>
          <p:nvPr/>
        </p:nvCxnSpPr>
        <p:spPr bwMode="auto">
          <a:xfrm>
            <a:off x="1550988" y="2998788"/>
            <a:ext cx="17176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6" name="AutoShape 8">
            <a:extLst>
              <a:ext uri="{FF2B5EF4-FFF2-40B4-BE49-F238E27FC236}">
                <a16:creationId xmlns:a16="http://schemas.microsoft.com/office/drawing/2014/main" id="{1A430FDE-27A3-6F4F-B61A-7E8474DC396B}"/>
              </a:ext>
            </a:extLst>
          </p:cNvPr>
          <p:cNvCxnSpPr>
            <a:cxnSpLocks noChangeShapeType="1"/>
            <a:stCxn id="22533" idx="6"/>
            <a:endCxn id="22540" idx="2"/>
          </p:cNvCxnSpPr>
          <p:nvPr/>
        </p:nvCxnSpPr>
        <p:spPr bwMode="auto">
          <a:xfrm>
            <a:off x="3535363" y="2998788"/>
            <a:ext cx="23891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7" name="AutoShape 9">
            <a:extLst>
              <a:ext uri="{FF2B5EF4-FFF2-40B4-BE49-F238E27FC236}">
                <a16:creationId xmlns:a16="http://schemas.microsoft.com/office/drawing/2014/main" id="{928B4D96-4527-704D-A31B-E7AC80084516}"/>
              </a:ext>
            </a:extLst>
          </p:cNvPr>
          <p:cNvCxnSpPr>
            <a:cxnSpLocks noChangeShapeType="1"/>
            <a:stCxn id="22532" idx="6"/>
            <a:endCxn id="22539" idx="2"/>
          </p:cNvCxnSpPr>
          <p:nvPr/>
        </p:nvCxnSpPr>
        <p:spPr bwMode="auto">
          <a:xfrm>
            <a:off x="3535363" y="1511300"/>
            <a:ext cx="23891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8" name="AutoShape 10">
            <a:extLst>
              <a:ext uri="{FF2B5EF4-FFF2-40B4-BE49-F238E27FC236}">
                <a16:creationId xmlns:a16="http://schemas.microsoft.com/office/drawing/2014/main" id="{A4492D32-AF60-B94D-835F-45766553C471}"/>
              </a:ext>
            </a:extLst>
          </p:cNvPr>
          <p:cNvCxnSpPr>
            <a:cxnSpLocks noChangeShapeType="1"/>
            <a:stCxn id="22532" idx="4"/>
            <a:endCxn id="22533" idx="0"/>
          </p:cNvCxnSpPr>
          <p:nvPr/>
        </p:nvCxnSpPr>
        <p:spPr bwMode="auto">
          <a:xfrm>
            <a:off x="3402013" y="1643063"/>
            <a:ext cx="0" cy="1222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9" name="Oval 11">
            <a:extLst>
              <a:ext uri="{FF2B5EF4-FFF2-40B4-BE49-F238E27FC236}">
                <a16:creationId xmlns:a16="http://schemas.microsoft.com/office/drawing/2014/main" id="{410632C8-D98F-1443-B578-ED4955ABFB1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30900" y="1384300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22540" name="Oval 12">
            <a:extLst>
              <a:ext uri="{FF2B5EF4-FFF2-40B4-BE49-F238E27FC236}">
                <a16:creationId xmlns:a16="http://schemas.microsoft.com/office/drawing/2014/main" id="{11F66CD5-6825-8E4F-AB4A-0E169896C4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30900" y="2873375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5</a:t>
            </a:r>
          </a:p>
        </p:txBody>
      </p:sp>
      <p:cxnSp>
        <p:nvCxnSpPr>
          <p:cNvPr id="22541" name="AutoShape 13">
            <a:extLst>
              <a:ext uri="{FF2B5EF4-FFF2-40B4-BE49-F238E27FC236}">
                <a16:creationId xmlns:a16="http://schemas.microsoft.com/office/drawing/2014/main" id="{83856F98-0465-5544-9ADE-85CD5726B93C}"/>
              </a:ext>
            </a:extLst>
          </p:cNvPr>
          <p:cNvCxnSpPr>
            <a:cxnSpLocks noChangeShapeType="1"/>
            <a:stCxn id="22539" idx="4"/>
            <a:endCxn id="22540" idx="0"/>
          </p:cNvCxnSpPr>
          <p:nvPr/>
        </p:nvCxnSpPr>
        <p:spPr bwMode="auto">
          <a:xfrm>
            <a:off x="6056313" y="1643063"/>
            <a:ext cx="0" cy="1222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2" name="AutoShape 14">
            <a:extLst>
              <a:ext uri="{FF2B5EF4-FFF2-40B4-BE49-F238E27FC236}">
                <a16:creationId xmlns:a16="http://schemas.microsoft.com/office/drawing/2014/main" id="{04B1EBA9-8FBC-9E49-8A1E-7627275D7EDE}"/>
              </a:ext>
            </a:extLst>
          </p:cNvPr>
          <p:cNvCxnSpPr>
            <a:cxnSpLocks noChangeShapeType="1"/>
            <a:stCxn id="22532" idx="5"/>
            <a:endCxn id="22540" idx="1"/>
          </p:cNvCxnSpPr>
          <p:nvPr/>
        </p:nvCxnSpPr>
        <p:spPr bwMode="auto">
          <a:xfrm>
            <a:off x="3490913" y="1606550"/>
            <a:ext cx="2476500" cy="12969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3" name="Oval 15">
            <a:extLst>
              <a:ext uri="{FF2B5EF4-FFF2-40B4-BE49-F238E27FC236}">
                <a16:creationId xmlns:a16="http://schemas.microsoft.com/office/drawing/2014/main" id="{7E18156F-D8A2-DF47-9528-A152B05BF97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80350" y="2873375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t</a:t>
            </a:r>
          </a:p>
        </p:txBody>
      </p:sp>
      <p:cxnSp>
        <p:nvCxnSpPr>
          <p:cNvPr id="22544" name="AutoShape 16">
            <a:extLst>
              <a:ext uri="{FF2B5EF4-FFF2-40B4-BE49-F238E27FC236}">
                <a16:creationId xmlns:a16="http://schemas.microsoft.com/office/drawing/2014/main" id="{DC3E0982-F9B3-2847-9F20-B50CED10CF7D}"/>
              </a:ext>
            </a:extLst>
          </p:cNvPr>
          <p:cNvCxnSpPr>
            <a:cxnSpLocks noChangeShapeType="1"/>
            <a:stCxn id="22539" idx="6"/>
            <a:endCxn id="22543" idx="1"/>
          </p:cNvCxnSpPr>
          <p:nvPr/>
        </p:nvCxnSpPr>
        <p:spPr bwMode="auto">
          <a:xfrm>
            <a:off x="6189663" y="1511300"/>
            <a:ext cx="1727200" cy="1392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5" name="AutoShape 17">
            <a:extLst>
              <a:ext uri="{FF2B5EF4-FFF2-40B4-BE49-F238E27FC236}">
                <a16:creationId xmlns:a16="http://schemas.microsoft.com/office/drawing/2014/main" id="{33811075-85D8-0E4C-8C16-82AB5EB2312B}"/>
              </a:ext>
            </a:extLst>
          </p:cNvPr>
          <p:cNvCxnSpPr>
            <a:cxnSpLocks noChangeShapeType="1"/>
            <a:stCxn id="22540" idx="6"/>
            <a:endCxn id="22543" idx="2"/>
          </p:cNvCxnSpPr>
          <p:nvPr/>
        </p:nvCxnSpPr>
        <p:spPr bwMode="auto">
          <a:xfrm>
            <a:off x="6189663" y="2998788"/>
            <a:ext cx="16827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6" name="Text Box 18">
            <a:extLst>
              <a:ext uri="{FF2B5EF4-FFF2-40B4-BE49-F238E27FC236}">
                <a16:creationId xmlns:a16="http://schemas.microsoft.com/office/drawing/2014/main" id="{8553F558-A9CD-8F41-A053-0B181D929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871788"/>
            <a:ext cx="35401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2547" name="Text Box 19">
            <a:extLst>
              <a:ext uri="{FF2B5EF4-FFF2-40B4-BE49-F238E27FC236}">
                <a16:creationId xmlns:a16="http://schemas.microsoft.com/office/drawing/2014/main" id="{5BC8E77B-121F-5242-8E08-99624D66A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130425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 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2548" name="Text Box 20">
            <a:extLst>
              <a:ext uri="{FF2B5EF4-FFF2-40B4-BE49-F238E27FC236}">
                <a16:creationId xmlns:a16="http://schemas.microsoft.com/office/drawing/2014/main" id="{12B3ACF4-41F1-134F-AE09-41C9F7E68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413" y="2908300"/>
            <a:ext cx="306387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9</a:t>
            </a:r>
          </a:p>
        </p:txBody>
      </p:sp>
      <p:sp>
        <p:nvSpPr>
          <p:cNvPr id="22549" name="Text Box 21">
            <a:extLst>
              <a:ext uri="{FF2B5EF4-FFF2-40B4-BE49-F238E27FC236}">
                <a16:creationId xmlns:a16="http://schemas.microsoft.com/office/drawing/2014/main" id="{6F4A309D-B519-6E42-8C06-5CEDAE231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1988" y="2092325"/>
            <a:ext cx="252412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8</a:t>
            </a:r>
          </a:p>
        </p:txBody>
      </p:sp>
      <p:sp>
        <p:nvSpPr>
          <p:cNvPr id="22550" name="Text Box 22">
            <a:extLst>
              <a:ext uri="{FF2B5EF4-FFF2-40B4-BE49-F238E27FC236}">
                <a16:creationId xmlns:a16="http://schemas.microsoft.com/office/drawing/2014/main" id="{7951C7E9-FDF8-D74C-B4ED-B169985AF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25" y="1401763"/>
            <a:ext cx="3238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22551" name="Text Box 23">
            <a:extLst>
              <a:ext uri="{FF2B5EF4-FFF2-40B4-BE49-F238E27FC236}">
                <a16:creationId xmlns:a16="http://schemas.microsoft.com/office/drawing/2014/main" id="{A39E9BEB-DCB1-ED40-9745-98A85C9FE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6725" y="2897188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2552" name="Text Box 24">
            <a:extLst>
              <a:ext uri="{FF2B5EF4-FFF2-40B4-BE49-F238E27FC236}">
                <a16:creationId xmlns:a16="http://schemas.microsoft.com/office/drawing/2014/main" id="{18C312D9-2B99-1442-8F98-0C879486B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9100" y="2112963"/>
            <a:ext cx="4238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 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2553" name="Text Box 25">
            <a:extLst>
              <a:ext uri="{FF2B5EF4-FFF2-40B4-BE49-F238E27FC236}">
                <a16:creationId xmlns:a16="http://schemas.microsoft.com/office/drawing/2014/main" id="{F092D678-9DAA-024C-B46A-0279A50CC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825" y="2087563"/>
            <a:ext cx="4238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6</a:t>
            </a:r>
          </a:p>
        </p:txBody>
      </p:sp>
      <p:sp>
        <p:nvSpPr>
          <p:cNvPr id="22554" name="Text Box 26">
            <a:extLst>
              <a:ext uri="{FF2B5EF4-FFF2-40B4-BE49-F238E27FC236}">
                <a16:creationId xmlns:a16="http://schemas.microsoft.com/office/drawing/2014/main" id="{1494D10F-113F-4B47-9CEE-3B646667B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1350" y="2163763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22555" name="Text Box 27">
            <a:extLst>
              <a:ext uri="{FF2B5EF4-FFF2-40B4-BE49-F238E27FC236}">
                <a16:creationId xmlns:a16="http://schemas.microsoft.com/office/drawing/2014/main" id="{CDC51B96-4AE9-EE47-A659-801F467A6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438" y="1841500"/>
            <a:ext cx="3397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2556" name="Text Box 28">
            <a:extLst>
              <a:ext uri="{FF2B5EF4-FFF2-40B4-BE49-F238E27FC236}">
                <a16:creationId xmlns:a16="http://schemas.microsoft.com/office/drawing/2014/main" id="{9B5BD209-C6B6-174F-AFEF-FD93AE461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413" y="1162050"/>
            <a:ext cx="3381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2557" name="Text Box 29">
            <a:extLst>
              <a:ext uri="{FF2B5EF4-FFF2-40B4-BE49-F238E27FC236}">
                <a16:creationId xmlns:a16="http://schemas.microsoft.com/office/drawing/2014/main" id="{7F0E762D-91DE-7C46-82F9-58ABA1406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9113" y="1814513"/>
            <a:ext cx="3397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2558" name="Text Box 30">
            <a:extLst>
              <a:ext uri="{FF2B5EF4-FFF2-40B4-BE49-F238E27FC236}">
                <a16:creationId xmlns:a16="http://schemas.microsoft.com/office/drawing/2014/main" id="{4284C34E-1141-124E-A252-F84B83C11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8850" y="2608263"/>
            <a:ext cx="3397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2559" name="Text Box 31">
            <a:extLst>
              <a:ext uri="{FF2B5EF4-FFF2-40B4-BE49-F238E27FC236}">
                <a16:creationId xmlns:a16="http://schemas.microsoft.com/office/drawing/2014/main" id="{05CD8F79-0548-0547-B7A6-9FA216246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6588" y="2647950"/>
            <a:ext cx="3397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2560" name="Text Box 32">
            <a:extLst>
              <a:ext uri="{FF2B5EF4-FFF2-40B4-BE49-F238E27FC236}">
                <a16:creationId xmlns:a16="http://schemas.microsoft.com/office/drawing/2014/main" id="{89EB41B6-E756-9A40-ABB1-F7A184AAC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463" y="2613025"/>
            <a:ext cx="3381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2561" name="Text Box 33">
            <a:extLst>
              <a:ext uri="{FF2B5EF4-FFF2-40B4-BE49-F238E27FC236}">
                <a16:creationId xmlns:a16="http://schemas.microsoft.com/office/drawing/2014/main" id="{4A391ABA-E616-3347-80A7-D2D2A33D0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6588" y="1851025"/>
            <a:ext cx="3397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2562" name="Text Box 34">
            <a:extLst>
              <a:ext uri="{FF2B5EF4-FFF2-40B4-BE49-F238E27FC236}">
                <a16:creationId xmlns:a16="http://schemas.microsoft.com/office/drawing/2014/main" id="{311E7263-5D15-0D49-90B1-76E021850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75" y="2179638"/>
            <a:ext cx="3397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2563" name="Text Box 35">
            <a:extLst>
              <a:ext uri="{FF2B5EF4-FFF2-40B4-BE49-F238E27FC236}">
                <a16:creationId xmlns:a16="http://schemas.microsoft.com/office/drawing/2014/main" id="{C8D32BCF-94AF-514D-8051-B71968B77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1763713"/>
            <a:ext cx="442913" cy="319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Comic Sans MS" panose="030F0902030302020204" pitchFamily="66" charset="0"/>
              </a:rPr>
              <a:t> G:</a:t>
            </a:r>
          </a:p>
        </p:txBody>
      </p:sp>
      <p:sp>
        <p:nvSpPr>
          <p:cNvPr id="811044" name="Text Box 36">
            <a:extLst>
              <a:ext uri="{FF2B5EF4-FFF2-40B4-BE49-F238E27FC236}">
                <a16:creationId xmlns:a16="http://schemas.microsoft.com/office/drawing/2014/main" id="{4D059BB3-BC29-7345-B7B7-D207E675E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438525"/>
            <a:ext cx="1968500" cy="4238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137160" bIns="137160" anchor="ctr" anchorCtr="1"/>
          <a:lstStyle/>
          <a:p>
            <a:pPr algn="ctr">
              <a:spcBef>
                <a:spcPct val="50000"/>
              </a:spcBef>
              <a:defRPr/>
            </a:pPr>
            <a:r>
              <a:rPr lang="en-US" b="0">
                <a:latin typeface="Comic Sans MS" charset="0"/>
                <a:ea typeface="ＭＳ Ｐゴシック" charset="0"/>
              </a:rPr>
              <a:t>Flow value = 0</a:t>
            </a:r>
          </a:p>
        </p:txBody>
      </p:sp>
      <p:sp>
        <p:nvSpPr>
          <p:cNvPr id="22565" name="Text Box 37">
            <a:extLst>
              <a:ext uri="{FF2B5EF4-FFF2-40B4-BE49-F238E27FC236}">
                <a16:creationId xmlns:a16="http://schemas.microsoft.com/office/drawing/2014/main" id="{32181E46-CCF2-8045-9A21-CA9A29A33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9175" y="2087563"/>
            <a:ext cx="3397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2566" name="Text Box 38">
            <a:extLst>
              <a:ext uri="{FF2B5EF4-FFF2-40B4-BE49-F238E27FC236}">
                <a16:creationId xmlns:a16="http://schemas.microsoft.com/office/drawing/2014/main" id="{AD0B7080-67A2-414D-9B33-AF2933ACF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2825" y="1244600"/>
            <a:ext cx="65246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flow</a:t>
            </a:r>
          </a:p>
        </p:txBody>
      </p:sp>
      <p:sp>
        <p:nvSpPr>
          <p:cNvPr id="22567" name="Text Box 39">
            <a:extLst>
              <a:ext uri="{FF2B5EF4-FFF2-40B4-BE49-F238E27FC236}">
                <a16:creationId xmlns:a16="http://schemas.microsoft.com/office/drawing/2014/main" id="{0145A460-2D41-CA42-8DAC-2D139DB99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8388" y="1536700"/>
            <a:ext cx="1128712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capacity</a:t>
            </a:r>
          </a:p>
        </p:txBody>
      </p:sp>
      <p:sp>
        <p:nvSpPr>
          <p:cNvPr id="22568" name="Line 40">
            <a:extLst>
              <a:ext uri="{FF2B5EF4-FFF2-40B4-BE49-F238E27FC236}">
                <a16:creationId xmlns:a16="http://schemas.microsoft.com/office/drawing/2014/main" id="{85BDBBBE-4511-1141-91EB-89495D9466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3750" y="1568450"/>
            <a:ext cx="222250" cy="230188"/>
          </a:xfrm>
          <a:prstGeom prst="line">
            <a:avLst/>
          </a:prstGeom>
          <a:noFill/>
          <a:ln w="15875">
            <a:solidFill>
              <a:schemeClr val="hlink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2569" name="Line 41">
            <a:extLst>
              <a:ext uri="{FF2B5EF4-FFF2-40B4-BE49-F238E27FC236}">
                <a16:creationId xmlns:a16="http://schemas.microsoft.com/office/drawing/2014/main" id="{6F8A994D-BEB0-3F4D-8EC9-B400921DF3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62813" y="1852613"/>
            <a:ext cx="212725" cy="2206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2570" name="Oval 36">
            <a:extLst>
              <a:ext uri="{FF2B5EF4-FFF2-40B4-BE49-F238E27FC236}">
                <a16:creationId xmlns:a16="http://schemas.microsoft.com/office/drawing/2014/main" id="{EE9115C2-856C-6247-8915-3E87145CCC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79525" y="5764213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s</a:t>
            </a:r>
          </a:p>
        </p:txBody>
      </p:sp>
      <p:sp>
        <p:nvSpPr>
          <p:cNvPr id="22571" name="Oval 37">
            <a:extLst>
              <a:ext uri="{FF2B5EF4-FFF2-40B4-BE49-F238E27FC236}">
                <a16:creationId xmlns:a16="http://schemas.microsoft.com/office/drawing/2014/main" id="{EFD524F9-C4A2-D74B-B23F-88009D79B1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63900" y="4275138"/>
            <a:ext cx="250825" cy="252412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22572" name="Oval 38">
            <a:extLst>
              <a:ext uri="{FF2B5EF4-FFF2-40B4-BE49-F238E27FC236}">
                <a16:creationId xmlns:a16="http://schemas.microsoft.com/office/drawing/2014/main" id="{65F84E81-674C-324A-B487-AD86A097CB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63900" y="5764213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3</a:t>
            </a:r>
          </a:p>
        </p:txBody>
      </p:sp>
      <p:cxnSp>
        <p:nvCxnSpPr>
          <p:cNvPr id="22573" name="AutoShape 39">
            <a:extLst>
              <a:ext uri="{FF2B5EF4-FFF2-40B4-BE49-F238E27FC236}">
                <a16:creationId xmlns:a16="http://schemas.microsoft.com/office/drawing/2014/main" id="{99BFD509-2453-9749-AF61-C6997FEED3CE}"/>
              </a:ext>
            </a:extLst>
          </p:cNvPr>
          <p:cNvCxnSpPr>
            <a:cxnSpLocks noChangeShapeType="1"/>
            <a:stCxn id="22570" idx="7"/>
            <a:endCxn id="22571" idx="3"/>
          </p:cNvCxnSpPr>
          <p:nvPr/>
        </p:nvCxnSpPr>
        <p:spPr bwMode="auto">
          <a:xfrm flipV="1">
            <a:off x="1493838" y="4497388"/>
            <a:ext cx="1806575" cy="12969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74" name="AutoShape 40">
            <a:extLst>
              <a:ext uri="{FF2B5EF4-FFF2-40B4-BE49-F238E27FC236}">
                <a16:creationId xmlns:a16="http://schemas.microsoft.com/office/drawing/2014/main" id="{708803A2-6B21-2D4C-A2B1-75283C3B4E16}"/>
              </a:ext>
            </a:extLst>
          </p:cNvPr>
          <p:cNvCxnSpPr>
            <a:cxnSpLocks noChangeShapeType="1"/>
            <a:stCxn id="22570" idx="6"/>
            <a:endCxn id="22572" idx="2"/>
          </p:cNvCxnSpPr>
          <p:nvPr/>
        </p:nvCxnSpPr>
        <p:spPr bwMode="auto">
          <a:xfrm>
            <a:off x="1538288" y="5889625"/>
            <a:ext cx="17176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75" name="AutoShape 41">
            <a:extLst>
              <a:ext uri="{FF2B5EF4-FFF2-40B4-BE49-F238E27FC236}">
                <a16:creationId xmlns:a16="http://schemas.microsoft.com/office/drawing/2014/main" id="{37CC9C20-ADC5-7D43-BB2A-6E3F65A1397F}"/>
              </a:ext>
            </a:extLst>
          </p:cNvPr>
          <p:cNvCxnSpPr>
            <a:cxnSpLocks noChangeShapeType="1"/>
            <a:stCxn id="22572" idx="6"/>
            <a:endCxn id="22579" idx="2"/>
          </p:cNvCxnSpPr>
          <p:nvPr/>
        </p:nvCxnSpPr>
        <p:spPr bwMode="auto">
          <a:xfrm>
            <a:off x="3522663" y="5889625"/>
            <a:ext cx="23891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76" name="AutoShape 42">
            <a:extLst>
              <a:ext uri="{FF2B5EF4-FFF2-40B4-BE49-F238E27FC236}">
                <a16:creationId xmlns:a16="http://schemas.microsoft.com/office/drawing/2014/main" id="{B22BEBA4-EBCA-2345-BC47-C7ED56A1A10B}"/>
              </a:ext>
            </a:extLst>
          </p:cNvPr>
          <p:cNvCxnSpPr>
            <a:cxnSpLocks noChangeShapeType="1"/>
            <a:stCxn id="22571" idx="6"/>
            <a:endCxn id="22578" idx="2"/>
          </p:cNvCxnSpPr>
          <p:nvPr/>
        </p:nvCxnSpPr>
        <p:spPr bwMode="auto">
          <a:xfrm>
            <a:off x="3522663" y="4402138"/>
            <a:ext cx="23891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77" name="AutoShape 43">
            <a:extLst>
              <a:ext uri="{FF2B5EF4-FFF2-40B4-BE49-F238E27FC236}">
                <a16:creationId xmlns:a16="http://schemas.microsoft.com/office/drawing/2014/main" id="{85315C32-7579-464E-A118-50CB0A8E395C}"/>
              </a:ext>
            </a:extLst>
          </p:cNvPr>
          <p:cNvCxnSpPr>
            <a:cxnSpLocks noChangeShapeType="1"/>
            <a:stCxn id="22571" idx="4"/>
            <a:endCxn id="22572" idx="0"/>
          </p:cNvCxnSpPr>
          <p:nvPr/>
        </p:nvCxnSpPr>
        <p:spPr bwMode="auto">
          <a:xfrm>
            <a:off x="3389313" y="4533900"/>
            <a:ext cx="0" cy="1222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78" name="Oval 44">
            <a:extLst>
              <a:ext uri="{FF2B5EF4-FFF2-40B4-BE49-F238E27FC236}">
                <a16:creationId xmlns:a16="http://schemas.microsoft.com/office/drawing/2014/main" id="{2264501B-308A-3848-AC6A-19AAF2AA6B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18200" y="4275138"/>
            <a:ext cx="250825" cy="252412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22579" name="Oval 45">
            <a:extLst>
              <a:ext uri="{FF2B5EF4-FFF2-40B4-BE49-F238E27FC236}">
                <a16:creationId xmlns:a16="http://schemas.microsoft.com/office/drawing/2014/main" id="{EEDFC65A-2FCD-2B43-80F4-BD8B24A241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18200" y="5764213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5</a:t>
            </a:r>
          </a:p>
        </p:txBody>
      </p:sp>
      <p:cxnSp>
        <p:nvCxnSpPr>
          <p:cNvPr id="22580" name="AutoShape 46">
            <a:extLst>
              <a:ext uri="{FF2B5EF4-FFF2-40B4-BE49-F238E27FC236}">
                <a16:creationId xmlns:a16="http://schemas.microsoft.com/office/drawing/2014/main" id="{D6AC8F42-9E14-7345-921C-B12A619FE06F}"/>
              </a:ext>
            </a:extLst>
          </p:cNvPr>
          <p:cNvCxnSpPr>
            <a:cxnSpLocks noChangeShapeType="1"/>
            <a:stCxn id="22578" idx="4"/>
            <a:endCxn id="22579" idx="0"/>
          </p:cNvCxnSpPr>
          <p:nvPr/>
        </p:nvCxnSpPr>
        <p:spPr bwMode="auto">
          <a:xfrm>
            <a:off x="6043613" y="4533900"/>
            <a:ext cx="0" cy="1222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81" name="AutoShape 47">
            <a:extLst>
              <a:ext uri="{FF2B5EF4-FFF2-40B4-BE49-F238E27FC236}">
                <a16:creationId xmlns:a16="http://schemas.microsoft.com/office/drawing/2014/main" id="{8023127D-BA7A-E54C-93FD-D7B5801F14AB}"/>
              </a:ext>
            </a:extLst>
          </p:cNvPr>
          <p:cNvCxnSpPr>
            <a:cxnSpLocks noChangeShapeType="1"/>
            <a:stCxn id="22571" idx="5"/>
            <a:endCxn id="22579" idx="1"/>
          </p:cNvCxnSpPr>
          <p:nvPr/>
        </p:nvCxnSpPr>
        <p:spPr bwMode="auto">
          <a:xfrm>
            <a:off x="3478213" y="4497388"/>
            <a:ext cx="2476500" cy="12969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82" name="Oval 48">
            <a:extLst>
              <a:ext uri="{FF2B5EF4-FFF2-40B4-BE49-F238E27FC236}">
                <a16:creationId xmlns:a16="http://schemas.microsoft.com/office/drawing/2014/main" id="{951E81BD-695D-4A43-9D0E-C4D825FA9CD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67650" y="5764213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t</a:t>
            </a:r>
          </a:p>
        </p:txBody>
      </p:sp>
      <p:cxnSp>
        <p:nvCxnSpPr>
          <p:cNvPr id="22583" name="AutoShape 49">
            <a:extLst>
              <a:ext uri="{FF2B5EF4-FFF2-40B4-BE49-F238E27FC236}">
                <a16:creationId xmlns:a16="http://schemas.microsoft.com/office/drawing/2014/main" id="{1522C1E8-0B59-0A46-AFAF-5983EDA1BE25}"/>
              </a:ext>
            </a:extLst>
          </p:cNvPr>
          <p:cNvCxnSpPr>
            <a:cxnSpLocks noChangeShapeType="1"/>
            <a:stCxn id="22578" idx="6"/>
            <a:endCxn id="22582" idx="1"/>
          </p:cNvCxnSpPr>
          <p:nvPr/>
        </p:nvCxnSpPr>
        <p:spPr bwMode="auto">
          <a:xfrm>
            <a:off x="6176963" y="4402138"/>
            <a:ext cx="1727200" cy="1392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84" name="AutoShape 50">
            <a:extLst>
              <a:ext uri="{FF2B5EF4-FFF2-40B4-BE49-F238E27FC236}">
                <a16:creationId xmlns:a16="http://schemas.microsoft.com/office/drawing/2014/main" id="{21E2741B-F855-0B46-AD0A-4BD229F90D60}"/>
              </a:ext>
            </a:extLst>
          </p:cNvPr>
          <p:cNvCxnSpPr>
            <a:cxnSpLocks noChangeShapeType="1"/>
            <a:stCxn id="22579" idx="6"/>
            <a:endCxn id="22582" idx="2"/>
          </p:cNvCxnSpPr>
          <p:nvPr/>
        </p:nvCxnSpPr>
        <p:spPr bwMode="auto">
          <a:xfrm>
            <a:off x="6176963" y="5889625"/>
            <a:ext cx="16827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85" name="Text Box 51">
            <a:extLst>
              <a:ext uri="{FF2B5EF4-FFF2-40B4-BE49-F238E27FC236}">
                <a16:creationId xmlns:a16="http://schemas.microsoft.com/office/drawing/2014/main" id="{B149FBA7-995A-014D-9240-43D536C56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100" y="5762625"/>
            <a:ext cx="35401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2586" name="Text Box 52">
            <a:extLst>
              <a:ext uri="{FF2B5EF4-FFF2-40B4-BE49-F238E27FC236}">
                <a16:creationId xmlns:a16="http://schemas.microsoft.com/office/drawing/2014/main" id="{29F92849-A892-994C-9570-151C0EDFF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0713" y="5799138"/>
            <a:ext cx="306387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9</a:t>
            </a:r>
          </a:p>
        </p:txBody>
      </p:sp>
      <p:sp>
        <p:nvSpPr>
          <p:cNvPr id="22587" name="Text Box 53">
            <a:extLst>
              <a:ext uri="{FF2B5EF4-FFF2-40B4-BE49-F238E27FC236}">
                <a16:creationId xmlns:a16="http://schemas.microsoft.com/office/drawing/2014/main" id="{E5568DBD-46F9-2845-BFDB-76A9E5B5B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292600"/>
            <a:ext cx="3238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22588" name="Text Box 54">
            <a:extLst>
              <a:ext uri="{FF2B5EF4-FFF2-40B4-BE49-F238E27FC236}">
                <a16:creationId xmlns:a16="http://schemas.microsoft.com/office/drawing/2014/main" id="{BC01D493-0A7F-A742-9F34-A92E2C778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6400" y="5003800"/>
            <a:ext cx="4238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 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2589" name="Text Box 55">
            <a:extLst>
              <a:ext uri="{FF2B5EF4-FFF2-40B4-BE49-F238E27FC236}">
                <a16:creationId xmlns:a16="http://schemas.microsoft.com/office/drawing/2014/main" id="{18E11627-4B50-DF42-AFC7-7A9F581DB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6125" y="4978400"/>
            <a:ext cx="4238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6</a:t>
            </a:r>
          </a:p>
        </p:txBody>
      </p:sp>
      <p:sp>
        <p:nvSpPr>
          <p:cNvPr id="22590" name="Text Box 56">
            <a:extLst>
              <a:ext uri="{FF2B5EF4-FFF2-40B4-BE49-F238E27FC236}">
                <a16:creationId xmlns:a16="http://schemas.microsoft.com/office/drawing/2014/main" id="{A4FF1DD5-BFEB-914E-B067-7D02DC71F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650" y="5054600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22591" name="Text Box 57">
            <a:extLst>
              <a:ext uri="{FF2B5EF4-FFF2-40B4-BE49-F238E27FC236}">
                <a16:creationId xmlns:a16="http://schemas.microsoft.com/office/drawing/2014/main" id="{F9DE90B5-7387-EF4C-881C-365FB8952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4654550"/>
            <a:ext cx="442913" cy="3190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Comic Sans MS" panose="030F0902030302020204" pitchFamily="66" charset="0"/>
              </a:rPr>
              <a:t> G</a:t>
            </a:r>
            <a:r>
              <a:rPr lang="en-US" altLang="en-US" sz="2000" b="0" baseline="-25000">
                <a:solidFill>
                  <a:schemeClr val="tx1"/>
                </a:solidFill>
                <a:latin typeface="Comic Sans MS" panose="030F0902030302020204" pitchFamily="66" charset="0"/>
              </a:rPr>
              <a:t>f</a:t>
            </a:r>
            <a:r>
              <a:rPr lang="en-US" altLang="en-US" sz="1800" b="0">
                <a:solidFill>
                  <a:schemeClr val="tx1"/>
                </a:solidFill>
                <a:latin typeface="Comic Sans MS" panose="030F0902030302020204" pitchFamily="66" charset="0"/>
              </a:rPr>
              <a:t>:</a:t>
            </a:r>
          </a:p>
        </p:txBody>
      </p:sp>
      <p:cxnSp>
        <p:nvCxnSpPr>
          <p:cNvPr id="65" name="AutoShape 58">
            <a:extLst>
              <a:ext uri="{FF2B5EF4-FFF2-40B4-BE49-F238E27FC236}">
                <a16:creationId xmlns:a16="http://schemas.microsoft.com/office/drawing/2014/main" id="{A1B32920-236F-F742-A73F-BE92FFA0D20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493838" y="4497388"/>
            <a:ext cx="1806575" cy="1296987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AutoShape 59">
            <a:extLst>
              <a:ext uri="{FF2B5EF4-FFF2-40B4-BE49-F238E27FC236}">
                <a16:creationId xmlns:a16="http://schemas.microsoft.com/office/drawing/2014/main" id="{CECA241E-F3D3-8E46-8FCC-7A8A1A7FCC1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78213" y="4497388"/>
            <a:ext cx="2476500" cy="1296987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AutoShape 60">
            <a:extLst>
              <a:ext uri="{FF2B5EF4-FFF2-40B4-BE49-F238E27FC236}">
                <a16:creationId xmlns:a16="http://schemas.microsoft.com/office/drawing/2014/main" id="{102B10D5-88F9-F94D-BC87-6A9ECD1105B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76963" y="5889625"/>
            <a:ext cx="168275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95" name="Text Box 61">
            <a:extLst>
              <a:ext uri="{FF2B5EF4-FFF2-40B4-BE49-F238E27FC236}">
                <a16:creationId xmlns:a16="http://schemas.microsoft.com/office/drawing/2014/main" id="{F163C787-F52F-CA4E-B764-093F429CB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0900" y="5021263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2596" name="Text Box 62">
            <a:extLst>
              <a:ext uri="{FF2B5EF4-FFF2-40B4-BE49-F238E27FC236}">
                <a16:creationId xmlns:a16="http://schemas.microsoft.com/office/drawing/2014/main" id="{BFE0A527-05C1-164C-8C6E-8B6B956A2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9288" y="4983163"/>
            <a:ext cx="252412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8</a:t>
            </a:r>
          </a:p>
        </p:txBody>
      </p:sp>
      <p:sp>
        <p:nvSpPr>
          <p:cNvPr id="22597" name="Text Box 63">
            <a:extLst>
              <a:ext uri="{FF2B5EF4-FFF2-40B4-BE49-F238E27FC236}">
                <a16:creationId xmlns:a16="http://schemas.microsoft.com/office/drawing/2014/main" id="{55EC678F-9804-CD4D-8B5B-624090235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5788025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2598" name="Text Box 77">
            <a:extLst>
              <a:ext uri="{FF2B5EF4-FFF2-40B4-BE49-F238E27FC236}">
                <a16:creationId xmlns:a16="http://schemas.microsoft.com/office/drawing/2014/main" id="{DBAC6A1F-5FE4-A64A-AA2A-728FC67D6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4362450"/>
            <a:ext cx="202882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residual capacity</a:t>
            </a:r>
          </a:p>
        </p:txBody>
      </p:sp>
      <p:sp>
        <p:nvSpPr>
          <p:cNvPr id="22599" name="Line 78">
            <a:extLst>
              <a:ext uri="{FF2B5EF4-FFF2-40B4-BE49-F238E27FC236}">
                <a16:creationId xmlns:a16="http://schemas.microsoft.com/office/drawing/2014/main" id="{2E80C2E2-EDBC-104F-8AD2-F53513B15C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88200" y="4789488"/>
            <a:ext cx="212725" cy="2206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4" name="Rectangular Callout 73">
            <a:extLst>
              <a:ext uri="{FF2B5EF4-FFF2-40B4-BE49-F238E27FC236}">
                <a16:creationId xmlns:a16="http://schemas.microsoft.com/office/drawing/2014/main" id="{E1754E7B-B202-604C-9289-2571F6041FC5}"/>
              </a:ext>
            </a:extLst>
          </p:cNvPr>
          <p:cNvSpPr/>
          <p:nvPr/>
        </p:nvSpPr>
        <p:spPr>
          <a:xfrm>
            <a:off x="1497013" y="3179763"/>
            <a:ext cx="3048000" cy="814387"/>
          </a:xfrm>
          <a:prstGeom prst="wedgeRectCallout">
            <a:avLst>
              <a:gd name="adj1" fmla="val -68933"/>
              <a:gd name="adj2" fmla="val 1455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Each iteration starts with a </a:t>
            </a:r>
            <a:r>
              <a:rPr lang="en-US" u="sng" dirty="0"/>
              <a:t>new</a:t>
            </a:r>
            <a:r>
              <a:rPr lang="en-US" dirty="0"/>
              <a:t> residual graph.</a:t>
            </a:r>
          </a:p>
        </p:txBody>
      </p:sp>
      <p:sp>
        <p:nvSpPr>
          <p:cNvPr id="75" name="Rectangular Callout 74">
            <a:extLst>
              <a:ext uri="{FF2B5EF4-FFF2-40B4-BE49-F238E27FC236}">
                <a16:creationId xmlns:a16="http://schemas.microsoft.com/office/drawing/2014/main" id="{38AADEB0-6453-A047-839F-5F60550BBF6A}"/>
              </a:ext>
            </a:extLst>
          </p:cNvPr>
          <p:cNvSpPr/>
          <p:nvPr/>
        </p:nvSpPr>
        <p:spPr>
          <a:xfrm>
            <a:off x="9525" y="425450"/>
            <a:ext cx="1935163" cy="987425"/>
          </a:xfrm>
          <a:prstGeom prst="wedgeRectCallout">
            <a:avLst>
              <a:gd name="adj1" fmla="val -8409"/>
              <a:gd name="adj2" fmla="val 8297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Original graph remains the same. Only flow values change.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D065CA50-36D9-374A-A784-769D3B8A6C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n-US" altLang="en-US"/>
              <a:t>Ford-Fulkerson Algorithm</a:t>
            </a:r>
          </a:p>
        </p:txBody>
      </p:sp>
      <p:sp>
        <p:nvSpPr>
          <p:cNvPr id="24578" name="Slide Number Placeholder 2">
            <a:extLst>
              <a:ext uri="{FF2B5EF4-FFF2-40B4-BE49-F238E27FC236}">
                <a16:creationId xmlns:a16="http://schemas.microsoft.com/office/drawing/2014/main" id="{2CA51521-F38E-5448-9968-AD323901A2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769852D-8389-4942-8920-88747E76B774}" type="slidenum">
              <a:rPr lang="en-US" altLang="en-US" sz="800" b="0">
                <a:solidFill>
                  <a:schemeClr val="tx1"/>
                </a:solidFill>
                <a:latin typeface="Comic Sans MS" panose="030F0902030302020204" pitchFamily="66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b="0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sp>
        <p:nvSpPr>
          <p:cNvPr id="24579" name="Oval 3">
            <a:extLst>
              <a:ext uri="{FF2B5EF4-FFF2-40B4-BE49-F238E27FC236}">
                <a16:creationId xmlns:a16="http://schemas.microsoft.com/office/drawing/2014/main" id="{EBB2AC4E-0164-334E-BA5F-A9136DC162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92225" y="2873375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s</a:t>
            </a:r>
          </a:p>
        </p:txBody>
      </p:sp>
      <p:sp>
        <p:nvSpPr>
          <p:cNvPr id="24580" name="Oval 4">
            <a:extLst>
              <a:ext uri="{FF2B5EF4-FFF2-40B4-BE49-F238E27FC236}">
                <a16:creationId xmlns:a16="http://schemas.microsoft.com/office/drawing/2014/main" id="{FB775A47-C6F2-134B-B2F2-1D73999668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1384300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24581" name="Oval 5">
            <a:extLst>
              <a:ext uri="{FF2B5EF4-FFF2-40B4-BE49-F238E27FC236}">
                <a16:creationId xmlns:a16="http://schemas.microsoft.com/office/drawing/2014/main" id="{5520BFE4-D7BC-704B-AD2B-A2C77DEF86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2873375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3</a:t>
            </a:r>
          </a:p>
        </p:txBody>
      </p:sp>
      <p:cxnSp>
        <p:nvCxnSpPr>
          <p:cNvPr id="24582" name="AutoShape 6">
            <a:extLst>
              <a:ext uri="{FF2B5EF4-FFF2-40B4-BE49-F238E27FC236}">
                <a16:creationId xmlns:a16="http://schemas.microsoft.com/office/drawing/2014/main" id="{8A0ED152-2F6B-B44C-8796-9AC88D4BB048}"/>
              </a:ext>
            </a:extLst>
          </p:cNvPr>
          <p:cNvCxnSpPr>
            <a:cxnSpLocks noChangeShapeType="1"/>
            <a:stCxn id="24579" idx="7"/>
            <a:endCxn id="24580" idx="3"/>
          </p:cNvCxnSpPr>
          <p:nvPr/>
        </p:nvCxnSpPr>
        <p:spPr bwMode="auto">
          <a:xfrm flipV="1">
            <a:off x="1506538" y="1606550"/>
            <a:ext cx="1806575" cy="12969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3" name="AutoShape 7">
            <a:extLst>
              <a:ext uri="{FF2B5EF4-FFF2-40B4-BE49-F238E27FC236}">
                <a16:creationId xmlns:a16="http://schemas.microsoft.com/office/drawing/2014/main" id="{EE2D0935-0314-8742-84C2-6E98A1B136FE}"/>
              </a:ext>
            </a:extLst>
          </p:cNvPr>
          <p:cNvCxnSpPr>
            <a:cxnSpLocks noChangeShapeType="1"/>
            <a:stCxn id="24579" idx="6"/>
            <a:endCxn id="24581" idx="2"/>
          </p:cNvCxnSpPr>
          <p:nvPr/>
        </p:nvCxnSpPr>
        <p:spPr bwMode="auto">
          <a:xfrm>
            <a:off x="1550988" y="2998788"/>
            <a:ext cx="17176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4" name="AutoShape 8">
            <a:extLst>
              <a:ext uri="{FF2B5EF4-FFF2-40B4-BE49-F238E27FC236}">
                <a16:creationId xmlns:a16="http://schemas.microsoft.com/office/drawing/2014/main" id="{E47A92FA-A79C-6143-873C-162588120249}"/>
              </a:ext>
            </a:extLst>
          </p:cNvPr>
          <p:cNvCxnSpPr>
            <a:cxnSpLocks noChangeShapeType="1"/>
            <a:stCxn id="24581" idx="6"/>
            <a:endCxn id="24588" idx="2"/>
          </p:cNvCxnSpPr>
          <p:nvPr/>
        </p:nvCxnSpPr>
        <p:spPr bwMode="auto">
          <a:xfrm>
            <a:off x="3535363" y="2998788"/>
            <a:ext cx="23891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5" name="AutoShape 9">
            <a:extLst>
              <a:ext uri="{FF2B5EF4-FFF2-40B4-BE49-F238E27FC236}">
                <a16:creationId xmlns:a16="http://schemas.microsoft.com/office/drawing/2014/main" id="{0555927F-1A1F-7547-9B0C-E0B2C8C9EBE0}"/>
              </a:ext>
            </a:extLst>
          </p:cNvPr>
          <p:cNvCxnSpPr>
            <a:cxnSpLocks noChangeShapeType="1"/>
            <a:stCxn id="24580" idx="6"/>
            <a:endCxn id="24587" idx="2"/>
          </p:cNvCxnSpPr>
          <p:nvPr/>
        </p:nvCxnSpPr>
        <p:spPr bwMode="auto">
          <a:xfrm>
            <a:off x="3535363" y="1511300"/>
            <a:ext cx="23891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6" name="AutoShape 10">
            <a:extLst>
              <a:ext uri="{FF2B5EF4-FFF2-40B4-BE49-F238E27FC236}">
                <a16:creationId xmlns:a16="http://schemas.microsoft.com/office/drawing/2014/main" id="{08D93F5C-5B96-6041-8C63-3484E35ED29E}"/>
              </a:ext>
            </a:extLst>
          </p:cNvPr>
          <p:cNvCxnSpPr>
            <a:cxnSpLocks noChangeShapeType="1"/>
            <a:stCxn id="24580" idx="4"/>
            <a:endCxn id="24581" idx="0"/>
          </p:cNvCxnSpPr>
          <p:nvPr/>
        </p:nvCxnSpPr>
        <p:spPr bwMode="auto">
          <a:xfrm>
            <a:off x="3402013" y="1643063"/>
            <a:ext cx="0" cy="1222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7" name="Oval 11">
            <a:extLst>
              <a:ext uri="{FF2B5EF4-FFF2-40B4-BE49-F238E27FC236}">
                <a16:creationId xmlns:a16="http://schemas.microsoft.com/office/drawing/2014/main" id="{E8773A6C-0C94-BD4E-AB26-3F265D2E968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30900" y="1384300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24588" name="Oval 12">
            <a:extLst>
              <a:ext uri="{FF2B5EF4-FFF2-40B4-BE49-F238E27FC236}">
                <a16:creationId xmlns:a16="http://schemas.microsoft.com/office/drawing/2014/main" id="{AAF34450-7EF3-5E49-AB49-34B0F1D6C1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30900" y="2873375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5</a:t>
            </a:r>
          </a:p>
        </p:txBody>
      </p:sp>
      <p:cxnSp>
        <p:nvCxnSpPr>
          <p:cNvPr id="24589" name="AutoShape 13">
            <a:extLst>
              <a:ext uri="{FF2B5EF4-FFF2-40B4-BE49-F238E27FC236}">
                <a16:creationId xmlns:a16="http://schemas.microsoft.com/office/drawing/2014/main" id="{D10568E3-C19E-7741-8615-4B8CFCF44110}"/>
              </a:ext>
            </a:extLst>
          </p:cNvPr>
          <p:cNvCxnSpPr>
            <a:cxnSpLocks noChangeShapeType="1"/>
            <a:stCxn id="24587" idx="4"/>
            <a:endCxn id="24588" idx="0"/>
          </p:cNvCxnSpPr>
          <p:nvPr/>
        </p:nvCxnSpPr>
        <p:spPr bwMode="auto">
          <a:xfrm>
            <a:off x="6056313" y="1643063"/>
            <a:ext cx="0" cy="1222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0" name="AutoShape 14">
            <a:extLst>
              <a:ext uri="{FF2B5EF4-FFF2-40B4-BE49-F238E27FC236}">
                <a16:creationId xmlns:a16="http://schemas.microsoft.com/office/drawing/2014/main" id="{7EA0D065-80A2-E142-8A9F-806634847B86}"/>
              </a:ext>
            </a:extLst>
          </p:cNvPr>
          <p:cNvCxnSpPr>
            <a:cxnSpLocks noChangeShapeType="1"/>
            <a:stCxn id="24580" idx="5"/>
            <a:endCxn id="24588" idx="1"/>
          </p:cNvCxnSpPr>
          <p:nvPr/>
        </p:nvCxnSpPr>
        <p:spPr bwMode="auto">
          <a:xfrm>
            <a:off x="3490913" y="1606550"/>
            <a:ext cx="2476500" cy="12969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91" name="Oval 15">
            <a:extLst>
              <a:ext uri="{FF2B5EF4-FFF2-40B4-BE49-F238E27FC236}">
                <a16:creationId xmlns:a16="http://schemas.microsoft.com/office/drawing/2014/main" id="{4F90C6C4-0C98-0B4A-8CD3-3F791E468E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80350" y="2873375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t</a:t>
            </a:r>
          </a:p>
        </p:txBody>
      </p:sp>
      <p:cxnSp>
        <p:nvCxnSpPr>
          <p:cNvPr id="24592" name="AutoShape 16">
            <a:extLst>
              <a:ext uri="{FF2B5EF4-FFF2-40B4-BE49-F238E27FC236}">
                <a16:creationId xmlns:a16="http://schemas.microsoft.com/office/drawing/2014/main" id="{CA63C5B6-C010-5243-992F-4DAFF343909C}"/>
              </a:ext>
            </a:extLst>
          </p:cNvPr>
          <p:cNvCxnSpPr>
            <a:cxnSpLocks noChangeShapeType="1"/>
            <a:stCxn id="24587" idx="6"/>
            <a:endCxn id="24591" idx="1"/>
          </p:cNvCxnSpPr>
          <p:nvPr/>
        </p:nvCxnSpPr>
        <p:spPr bwMode="auto">
          <a:xfrm>
            <a:off x="6189663" y="1511300"/>
            <a:ext cx="1727200" cy="1392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3" name="AutoShape 17">
            <a:extLst>
              <a:ext uri="{FF2B5EF4-FFF2-40B4-BE49-F238E27FC236}">
                <a16:creationId xmlns:a16="http://schemas.microsoft.com/office/drawing/2014/main" id="{98E3B839-C2CF-F748-A290-B5728EA397E5}"/>
              </a:ext>
            </a:extLst>
          </p:cNvPr>
          <p:cNvCxnSpPr>
            <a:cxnSpLocks noChangeShapeType="1"/>
            <a:stCxn id="24588" idx="6"/>
            <a:endCxn id="24591" idx="2"/>
          </p:cNvCxnSpPr>
          <p:nvPr/>
        </p:nvCxnSpPr>
        <p:spPr bwMode="auto">
          <a:xfrm>
            <a:off x="6189663" y="2998788"/>
            <a:ext cx="16827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94" name="Text Box 18">
            <a:extLst>
              <a:ext uri="{FF2B5EF4-FFF2-40B4-BE49-F238E27FC236}">
                <a16:creationId xmlns:a16="http://schemas.microsoft.com/office/drawing/2014/main" id="{5E6143FF-020C-2745-AE9D-84AE88B3F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871788"/>
            <a:ext cx="35401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4595" name="Text Box 19">
            <a:extLst>
              <a:ext uri="{FF2B5EF4-FFF2-40B4-BE49-F238E27FC236}">
                <a16:creationId xmlns:a16="http://schemas.microsoft.com/office/drawing/2014/main" id="{B0253D68-4CE7-2A4C-AD1B-02C2DDAAF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130425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 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4596" name="Text Box 20">
            <a:extLst>
              <a:ext uri="{FF2B5EF4-FFF2-40B4-BE49-F238E27FC236}">
                <a16:creationId xmlns:a16="http://schemas.microsoft.com/office/drawing/2014/main" id="{C5154516-FB76-C242-9AAA-3D5F1FCAC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413" y="2908300"/>
            <a:ext cx="306387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9</a:t>
            </a:r>
          </a:p>
        </p:txBody>
      </p:sp>
      <p:sp>
        <p:nvSpPr>
          <p:cNvPr id="24597" name="Text Box 21">
            <a:extLst>
              <a:ext uri="{FF2B5EF4-FFF2-40B4-BE49-F238E27FC236}">
                <a16:creationId xmlns:a16="http://schemas.microsoft.com/office/drawing/2014/main" id="{ADCEBFC8-A58F-A74C-933D-18FDCB6B6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1988" y="2092325"/>
            <a:ext cx="252412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8</a:t>
            </a:r>
          </a:p>
        </p:txBody>
      </p:sp>
      <p:sp>
        <p:nvSpPr>
          <p:cNvPr id="24598" name="Text Box 22">
            <a:extLst>
              <a:ext uri="{FF2B5EF4-FFF2-40B4-BE49-F238E27FC236}">
                <a16:creationId xmlns:a16="http://schemas.microsoft.com/office/drawing/2014/main" id="{354393CE-C0A5-DB42-AFF1-131906A71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25" y="1401763"/>
            <a:ext cx="3238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24599" name="Text Box 23">
            <a:extLst>
              <a:ext uri="{FF2B5EF4-FFF2-40B4-BE49-F238E27FC236}">
                <a16:creationId xmlns:a16="http://schemas.microsoft.com/office/drawing/2014/main" id="{174E02ED-6D4D-CB4D-A62D-9C47E4882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6725" y="2897188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4600" name="Text Box 24">
            <a:extLst>
              <a:ext uri="{FF2B5EF4-FFF2-40B4-BE49-F238E27FC236}">
                <a16:creationId xmlns:a16="http://schemas.microsoft.com/office/drawing/2014/main" id="{EA29F850-402A-4149-9C1C-2ADF586E5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9100" y="2112963"/>
            <a:ext cx="4238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 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4601" name="Text Box 25">
            <a:extLst>
              <a:ext uri="{FF2B5EF4-FFF2-40B4-BE49-F238E27FC236}">
                <a16:creationId xmlns:a16="http://schemas.microsoft.com/office/drawing/2014/main" id="{89617C29-AFFC-9A47-A725-99E441257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825" y="2087563"/>
            <a:ext cx="4238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6</a:t>
            </a:r>
          </a:p>
        </p:txBody>
      </p:sp>
      <p:sp>
        <p:nvSpPr>
          <p:cNvPr id="24602" name="Text Box 26">
            <a:extLst>
              <a:ext uri="{FF2B5EF4-FFF2-40B4-BE49-F238E27FC236}">
                <a16:creationId xmlns:a16="http://schemas.microsoft.com/office/drawing/2014/main" id="{73427B78-6690-164A-AF25-E4251D74C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1350" y="2163763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24603" name="Text Box 27">
            <a:extLst>
              <a:ext uri="{FF2B5EF4-FFF2-40B4-BE49-F238E27FC236}">
                <a16:creationId xmlns:a16="http://schemas.microsoft.com/office/drawing/2014/main" id="{C87488B1-4BA1-804A-868A-E5D5DD8F8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438" y="1841500"/>
            <a:ext cx="3397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rgbClr val="003399"/>
                </a:solidFill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4604" name="Text Box 28">
            <a:extLst>
              <a:ext uri="{FF2B5EF4-FFF2-40B4-BE49-F238E27FC236}">
                <a16:creationId xmlns:a16="http://schemas.microsoft.com/office/drawing/2014/main" id="{E67486DF-B8B1-9442-9C08-CA7127F8A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413" y="1162050"/>
            <a:ext cx="3381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4605" name="Text Box 29">
            <a:extLst>
              <a:ext uri="{FF2B5EF4-FFF2-40B4-BE49-F238E27FC236}">
                <a16:creationId xmlns:a16="http://schemas.microsoft.com/office/drawing/2014/main" id="{D5311016-11EA-A447-A876-4441ECCBE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9113" y="1814513"/>
            <a:ext cx="3397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4606" name="Text Box 30">
            <a:extLst>
              <a:ext uri="{FF2B5EF4-FFF2-40B4-BE49-F238E27FC236}">
                <a16:creationId xmlns:a16="http://schemas.microsoft.com/office/drawing/2014/main" id="{FA1201CD-F817-9F46-A2CD-6BECD3B37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8850" y="2608263"/>
            <a:ext cx="3397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4607" name="Text Box 31">
            <a:extLst>
              <a:ext uri="{FF2B5EF4-FFF2-40B4-BE49-F238E27FC236}">
                <a16:creationId xmlns:a16="http://schemas.microsoft.com/office/drawing/2014/main" id="{52BB799A-CC61-8545-BB62-AFF9085FC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6588" y="2647950"/>
            <a:ext cx="3397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4608" name="Text Box 32">
            <a:extLst>
              <a:ext uri="{FF2B5EF4-FFF2-40B4-BE49-F238E27FC236}">
                <a16:creationId xmlns:a16="http://schemas.microsoft.com/office/drawing/2014/main" id="{4D62244F-8877-D34E-B819-8E5F76E31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463" y="2613025"/>
            <a:ext cx="3381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rgbClr val="003399"/>
                </a:solidFill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4609" name="Text Box 33">
            <a:extLst>
              <a:ext uri="{FF2B5EF4-FFF2-40B4-BE49-F238E27FC236}">
                <a16:creationId xmlns:a16="http://schemas.microsoft.com/office/drawing/2014/main" id="{D0FC21AE-6420-D54F-9524-203AC0A0D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6588" y="1851025"/>
            <a:ext cx="3397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rgbClr val="003399"/>
                </a:solidFill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4610" name="Text Box 34">
            <a:extLst>
              <a:ext uri="{FF2B5EF4-FFF2-40B4-BE49-F238E27FC236}">
                <a16:creationId xmlns:a16="http://schemas.microsoft.com/office/drawing/2014/main" id="{56CA17DF-CD05-A74F-A06B-F17C560CC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75" y="2179638"/>
            <a:ext cx="3397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4611" name="Text Box 35">
            <a:extLst>
              <a:ext uri="{FF2B5EF4-FFF2-40B4-BE49-F238E27FC236}">
                <a16:creationId xmlns:a16="http://schemas.microsoft.com/office/drawing/2014/main" id="{29CB3E13-1A38-9949-9B4A-13B915FBF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1763713"/>
            <a:ext cx="442913" cy="319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Comic Sans MS" panose="030F0902030302020204" pitchFamily="66" charset="0"/>
              </a:rPr>
              <a:t> G:</a:t>
            </a:r>
          </a:p>
        </p:txBody>
      </p:sp>
      <p:sp>
        <p:nvSpPr>
          <p:cNvPr id="24612" name="Oval 36">
            <a:extLst>
              <a:ext uri="{FF2B5EF4-FFF2-40B4-BE49-F238E27FC236}">
                <a16:creationId xmlns:a16="http://schemas.microsoft.com/office/drawing/2014/main" id="{02CCF9ED-C57A-5E48-9A38-CDBDF56F1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79525" y="5764213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s</a:t>
            </a:r>
          </a:p>
        </p:txBody>
      </p:sp>
      <p:sp>
        <p:nvSpPr>
          <p:cNvPr id="24613" name="Oval 37">
            <a:extLst>
              <a:ext uri="{FF2B5EF4-FFF2-40B4-BE49-F238E27FC236}">
                <a16:creationId xmlns:a16="http://schemas.microsoft.com/office/drawing/2014/main" id="{BE4704DA-44EA-F445-9E50-033315351DC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63900" y="4275138"/>
            <a:ext cx="250825" cy="252412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24614" name="Oval 38">
            <a:extLst>
              <a:ext uri="{FF2B5EF4-FFF2-40B4-BE49-F238E27FC236}">
                <a16:creationId xmlns:a16="http://schemas.microsoft.com/office/drawing/2014/main" id="{4F45B34B-C9E1-8A49-8AB2-3936F73768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63900" y="5764213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3</a:t>
            </a:r>
          </a:p>
        </p:txBody>
      </p:sp>
      <p:cxnSp>
        <p:nvCxnSpPr>
          <p:cNvPr id="24615" name="AutoShape 39">
            <a:extLst>
              <a:ext uri="{FF2B5EF4-FFF2-40B4-BE49-F238E27FC236}">
                <a16:creationId xmlns:a16="http://schemas.microsoft.com/office/drawing/2014/main" id="{D04725C1-5D2D-6040-8DED-61F9438B845B}"/>
              </a:ext>
            </a:extLst>
          </p:cNvPr>
          <p:cNvCxnSpPr>
            <a:cxnSpLocks noChangeShapeType="1"/>
            <a:stCxn id="24612" idx="7"/>
            <a:endCxn id="24613" idx="3"/>
          </p:cNvCxnSpPr>
          <p:nvPr/>
        </p:nvCxnSpPr>
        <p:spPr bwMode="auto">
          <a:xfrm flipV="1">
            <a:off x="1493838" y="4497388"/>
            <a:ext cx="1806575" cy="12969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16" name="AutoShape 40">
            <a:extLst>
              <a:ext uri="{FF2B5EF4-FFF2-40B4-BE49-F238E27FC236}">
                <a16:creationId xmlns:a16="http://schemas.microsoft.com/office/drawing/2014/main" id="{08FAC8C4-DC5C-3F41-BA1D-46D7D57C1BB8}"/>
              </a:ext>
            </a:extLst>
          </p:cNvPr>
          <p:cNvCxnSpPr>
            <a:cxnSpLocks noChangeShapeType="1"/>
            <a:stCxn id="24612" idx="6"/>
            <a:endCxn id="24614" idx="2"/>
          </p:cNvCxnSpPr>
          <p:nvPr/>
        </p:nvCxnSpPr>
        <p:spPr bwMode="auto">
          <a:xfrm>
            <a:off x="1538288" y="5889625"/>
            <a:ext cx="17176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17" name="AutoShape 41">
            <a:extLst>
              <a:ext uri="{FF2B5EF4-FFF2-40B4-BE49-F238E27FC236}">
                <a16:creationId xmlns:a16="http://schemas.microsoft.com/office/drawing/2014/main" id="{D8120505-D8B2-634A-8103-E9AE8C7536E0}"/>
              </a:ext>
            </a:extLst>
          </p:cNvPr>
          <p:cNvCxnSpPr>
            <a:cxnSpLocks noChangeShapeType="1"/>
            <a:stCxn id="24614" idx="6"/>
            <a:endCxn id="24621" idx="2"/>
          </p:cNvCxnSpPr>
          <p:nvPr/>
        </p:nvCxnSpPr>
        <p:spPr bwMode="auto">
          <a:xfrm>
            <a:off x="3522663" y="5889625"/>
            <a:ext cx="23891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18" name="AutoShape 42">
            <a:extLst>
              <a:ext uri="{FF2B5EF4-FFF2-40B4-BE49-F238E27FC236}">
                <a16:creationId xmlns:a16="http://schemas.microsoft.com/office/drawing/2014/main" id="{061A0965-B650-384D-8DB6-A827EE03E6AC}"/>
              </a:ext>
            </a:extLst>
          </p:cNvPr>
          <p:cNvCxnSpPr>
            <a:cxnSpLocks noChangeShapeType="1"/>
            <a:stCxn id="24613" idx="6"/>
            <a:endCxn id="24620" idx="2"/>
          </p:cNvCxnSpPr>
          <p:nvPr/>
        </p:nvCxnSpPr>
        <p:spPr bwMode="auto">
          <a:xfrm>
            <a:off x="3522663" y="4402138"/>
            <a:ext cx="23891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19" name="AutoShape 43">
            <a:extLst>
              <a:ext uri="{FF2B5EF4-FFF2-40B4-BE49-F238E27FC236}">
                <a16:creationId xmlns:a16="http://schemas.microsoft.com/office/drawing/2014/main" id="{3E3DD9E3-16DC-7E46-ACB3-F11A2476A004}"/>
              </a:ext>
            </a:extLst>
          </p:cNvPr>
          <p:cNvCxnSpPr>
            <a:cxnSpLocks noChangeShapeType="1"/>
            <a:stCxn id="24613" idx="4"/>
            <a:endCxn id="24614" idx="0"/>
          </p:cNvCxnSpPr>
          <p:nvPr/>
        </p:nvCxnSpPr>
        <p:spPr bwMode="auto">
          <a:xfrm>
            <a:off x="3389313" y="4533900"/>
            <a:ext cx="0" cy="1222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20" name="Oval 44">
            <a:extLst>
              <a:ext uri="{FF2B5EF4-FFF2-40B4-BE49-F238E27FC236}">
                <a16:creationId xmlns:a16="http://schemas.microsoft.com/office/drawing/2014/main" id="{71DD98B4-E35F-674A-ACCC-70ADC95E3F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18200" y="4275138"/>
            <a:ext cx="250825" cy="252412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24621" name="Oval 45">
            <a:extLst>
              <a:ext uri="{FF2B5EF4-FFF2-40B4-BE49-F238E27FC236}">
                <a16:creationId xmlns:a16="http://schemas.microsoft.com/office/drawing/2014/main" id="{97E528F6-8D39-C54F-B024-D77A23F0F27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18200" y="5764213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5</a:t>
            </a:r>
          </a:p>
        </p:txBody>
      </p:sp>
      <p:cxnSp>
        <p:nvCxnSpPr>
          <p:cNvPr id="24622" name="AutoShape 46">
            <a:extLst>
              <a:ext uri="{FF2B5EF4-FFF2-40B4-BE49-F238E27FC236}">
                <a16:creationId xmlns:a16="http://schemas.microsoft.com/office/drawing/2014/main" id="{35DA77D9-85E3-4349-9741-85C97C8F6312}"/>
              </a:ext>
            </a:extLst>
          </p:cNvPr>
          <p:cNvCxnSpPr>
            <a:cxnSpLocks noChangeShapeType="1"/>
            <a:stCxn id="24620" idx="4"/>
            <a:endCxn id="24621" idx="0"/>
          </p:cNvCxnSpPr>
          <p:nvPr/>
        </p:nvCxnSpPr>
        <p:spPr bwMode="auto">
          <a:xfrm>
            <a:off x="6043613" y="4533900"/>
            <a:ext cx="0" cy="1222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23" name="AutoShape 47">
            <a:extLst>
              <a:ext uri="{FF2B5EF4-FFF2-40B4-BE49-F238E27FC236}">
                <a16:creationId xmlns:a16="http://schemas.microsoft.com/office/drawing/2014/main" id="{BD3B1401-2B04-DC45-B548-D7A2809EFAA4}"/>
              </a:ext>
            </a:extLst>
          </p:cNvPr>
          <p:cNvCxnSpPr>
            <a:cxnSpLocks noChangeShapeType="1"/>
            <a:stCxn id="24613" idx="5"/>
            <a:endCxn id="24621" idx="1"/>
          </p:cNvCxnSpPr>
          <p:nvPr/>
        </p:nvCxnSpPr>
        <p:spPr bwMode="auto">
          <a:xfrm>
            <a:off x="3478213" y="4497388"/>
            <a:ext cx="2476500" cy="12969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24" name="Oval 48">
            <a:extLst>
              <a:ext uri="{FF2B5EF4-FFF2-40B4-BE49-F238E27FC236}">
                <a16:creationId xmlns:a16="http://schemas.microsoft.com/office/drawing/2014/main" id="{0DB0A85D-14AA-1742-A370-5B5EAD1E72B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67650" y="5764213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t</a:t>
            </a:r>
          </a:p>
        </p:txBody>
      </p:sp>
      <p:cxnSp>
        <p:nvCxnSpPr>
          <p:cNvPr id="24625" name="AutoShape 49">
            <a:extLst>
              <a:ext uri="{FF2B5EF4-FFF2-40B4-BE49-F238E27FC236}">
                <a16:creationId xmlns:a16="http://schemas.microsoft.com/office/drawing/2014/main" id="{BADAFD57-943D-E54D-824F-6810ED6147A2}"/>
              </a:ext>
            </a:extLst>
          </p:cNvPr>
          <p:cNvCxnSpPr>
            <a:cxnSpLocks noChangeShapeType="1"/>
            <a:stCxn id="24620" idx="6"/>
            <a:endCxn id="24624" idx="1"/>
          </p:cNvCxnSpPr>
          <p:nvPr/>
        </p:nvCxnSpPr>
        <p:spPr bwMode="auto">
          <a:xfrm>
            <a:off x="6176963" y="4402138"/>
            <a:ext cx="1727200" cy="1392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26" name="AutoShape 50">
            <a:extLst>
              <a:ext uri="{FF2B5EF4-FFF2-40B4-BE49-F238E27FC236}">
                <a16:creationId xmlns:a16="http://schemas.microsoft.com/office/drawing/2014/main" id="{6427D1D0-C111-9848-B768-41C924BBCE83}"/>
              </a:ext>
            </a:extLst>
          </p:cNvPr>
          <p:cNvCxnSpPr>
            <a:cxnSpLocks noChangeShapeType="1"/>
            <a:stCxn id="24621" idx="6"/>
            <a:endCxn id="24624" idx="2"/>
          </p:cNvCxnSpPr>
          <p:nvPr/>
        </p:nvCxnSpPr>
        <p:spPr bwMode="auto">
          <a:xfrm>
            <a:off x="6176963" y="5889625"/>
            <a:ext cx="16827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27" name="Text Box 51">
            <a:extLst>
              <a:ext uri="{FF2B5EF4-FFF2-40B4-BE49-F238E27FC236}">
                <a16:creationId xmlns:a16="http://schemas.microsoft.com/office/drawing/2014/main" id="{01C63094-62BB-5E47-AA94-4C79C11C7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100" y="5762625"/>
            <a:ext cx="35401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4628" name="Text Box 52">
            <a:extLst>
              <a:ext uri="{FF2B5EF4-FFF2-40B4-BE49-F238E27FC236}">
                <a16:creationId xmlns:a16="http://schemas.microsoft.com/office/drawing/2014/main" id="{F757988F-8AC9-574F-BF38-BD5D88F81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0713" y="5799138"/>
            <a:ext cx="306387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9</a:t>
            </a:r>
          </a:p>
        </p:txBody>
      </p:sp>
      <p:sp>
        <p:nvSpPr>
          <p:cNvPr id="24629" name="Text Box 53">
            <a:extLst>
              <a:ext uri="{FF2B5EF4-FFF2-40B4-BE49-F238E27FC236}">
                <a16:creationId xmlns:a16="http://schemas.microsoft.com/office/drawing/2014/main" id="{5D8D16C9-36E3-7F4A-9820-822533C6D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292600"/>
            <a:ext cx="3238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24630" name="Text Box 54">
            <a:extLst>
              <a:ext uri="{FF2B5EF4-FFF2-40B4-BE49-F238E27FC236}">
                <a16:creationId xmlns:a16="http://schemas.microsoft.com/office/drawing/2014/main" id="{3CCB48E4-3C6D-F842-BC3D-213C07941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6400" y="5003800"/>
            <a:ext cx="4238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 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4631" name="Text Box 55">
            <a:extLst>
              <a:ext uri="{FF2B5EF4-FFF2-40B4-BE49-F238E27FC236}">
                <a16:creationId xmlns:a16="http://schemas.microsoft.com/office/drawing/2014/main" id="{088C6401-88A6-754F-BB33-33D876DAE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6125" y="4978400"/>
            <a:ext cx="4238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6</a:t>
            </a:r>
          </a:p>
        </p:txBody>
      </p:sp>
      <p:sp>
        <p:nvSpPr>
          <p:cNvPr id="24632" name="Text Box 56">
            <a:extLst>
              <a:ext uri="{FF2B5EF4-FFF2-40B4-BE49-F238E27FC236}">
                <a16:creationId xmlns:a16="http://schemas.microsoft.com/office/drawing/2014/main" id="{45465138-8F50-FE4C-BAE0-B48C46EB6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650" y="5054600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24633" name="Text Box 57">
            <a:extLst>
              <a:ext uri="{FF2B5EF4-FFF2-40B4-BE49-F238E27FC236}">
                <a16:creationId xmlns:a16="http://schemas.microsoft.com/office/drawing/2014/main" id="{6080644B-1037-DC45-A734-57744B2AE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4654550"/>
            <a:ext cx="442913" cy="3190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Comic Sans MS" panose="030F0902030302020204" pitchFamily="66" charset="0"/>
              </a:rPr>
              <a:t> G</a:t>
            </a:r>
            <a:r>
              <a:rPr lang="en-US" altLang="en-US" sz="2000" b="0" baseline="-25000">
                <a:solidFill>
                  <a:schemeClr val="tx1"/>
                </a:solidFill>
                <a:latin typeface="Comic Sans MS" panose="030F0902030302020204" pitchFamily="66" charset="0"/>
              </a:rPr>
              <a:t>f</a:t>
            </a:r>
            <a:r>
              <a:rPr lang="en-US" altLang="en-US" sz="1800" b="0">
                <a:solidFill>
                  <a:schemeClr val="tx1"/>
                </a:solidFill>
                <a:latin typeface="Comic Sans MS" panose="030F0902030302020204" pitchFamily="66" charset="0"/>
              </a:rPr>
              <a:t>:</a:t>
            </a:r>
          </a:p>
        </p:txBody>
      </p:sp>
      <p:cxnSp>
        <p:nvCxnSpPr>
          <p:cNvPr id="813114" name="AutoShape 58">
            <a:extLst>
              <a:ext uri="{FF2B5EF4-FFF2-40B4-BE49-F238E27FC236}">
                <a16:creationId xmlns:a16="http://schemas.microsoft.com/office/drawing/2014/main" id="{8FD0DB2D-FDE7-5847-B4EC-8D7EC6FC9E3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493838" y="4497388"/>
            <a:ext cx="1806575" cy="1296987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3115" name="AutoShape 59">
            <a:extLst>
              <a:ext uri="{FF2B5EF4-FFF2-40B4-BE49-F238E27FC236}">
                <a16:creationId xmlns:a16="http://schemas.microsoft.com/office/drawing/2014/main" id="{1BA0FD13-B3A1-C840-96FA-2DCCB0EDBA4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78213" y="4497388"/>
            <a:ext cx="2476500" cy="1296987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3116" name="AutoShape 60">
            <a:extLst>
              <a:ext uri="{FF2B5EF4-FFF2-40B4-BE49-F238E27FC236}">
                <a16:creationId xmlns:a16="http://schemas.microsoft.com/office/drawing/2014/main" id="{6C54F590-3B82-484D-BC6C-DB067D8E345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76963" y="5889625"/>
            <a:ext cx="1682750" cy="0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37" name="Text Box 61">
            <a:extLst>
              <a:ext uri="{FF2B5EF4-FFF2-40B4-BE49-F238E27FC236}">
                <a16:creationId xmlns:a16="http://schemas.microsoft.com/office/drawing/2014/main" id="{0432342D-76AB-7941-B72D-B01B29322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0900" y="5021263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4638" name="Text Box 62">
            <a:extLst>
              <a:ext uri="{FF2B5EF4-FFF2-40B4-BE49-F238E27FC236}">
                <a16:creationId xmlns:a16="http://schemas.microsoft.com/office/drawing/2014/main" id="{7BDFC6F4-6FCE-A545-AB73-07AE57803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9288" y="4983163"/>
            <a:ext cx="252412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8</a:t>
            </a:r>
          </a:p>
        </p:txBody>
      </p:sp>
      <p:sp>
        <p:nvSpPr>
          <p:cNvPr id="24639" name="Text Box 63">
            <a:extLst>
              <a:ext uri="{FF2B5EF4-FFF2-40B4-BE49-F238E27FC236}">
                <a16:creationId xmlns:a16="http://schemas.microsoft.com/office/drawing/2014/main" id="{7FE72408-DFB7-5D4A-8AC4-B3B13819B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5788025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grpSp>
        <p:nvGrpSpPr>
          <p:cNvPr id="813120" name="Group 64">
            <a:extLst>
              <a:ext uri="{FF2B5EF4-FFF2-40B4-BE49-F238E27FC236}">
                <a16:creationId xmlns:a16="http://schemas.microsoft.com/office/drawing/2014/main" id="{87B370B1-8325-3846-AACB-5A114A050FEF}"/>
              </a:ext>
            </a:extLst>
          </p:cNvPr>
          <p:cNvGrpSpPr>
            <a:grpSpLocks/>
          </p:cNvGrpSpPr>
          <p:nvPr/>
        </p:nvGrpSpPr>
        <p:grpSpPr bwMode="auto">
          <a:xfrm>
            <a:off x="1962150" y="1835150"/>
            <a:ext cx="5251450" cy="949325"/>
            <a:chOff x="1236" y="1156"/>
            <a:chExt cx="3308" cy="598"/>
          </a:xfrm>
        </p:grpSpPr>
        <p:sp>
          <p:nvSpPr>
            <p:cNvPr id="24649" name="Text Box 65">
              <a:extLst>
                <a:ext uri="{FF2B5EF4-FFF2-40B4-BE49-F238E27FC236}">
                  <a16:creationId xmlns:a16="http://schemas.microsoft.com/office/drawing/2014/main" id="{B65C2F91-257E-1D4D-8A0F-D3836F5966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6" y="1156"/>
              <a:ext cx="214" cy="1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8</a:t>
              </a:r>
            </a:p>
          </p:txBody>
        </p:sp>
        <p:sp>
          <p:nvSpPr>
            <p:cNvPr id="24650" name="Text Box 66">
              <a:extLst>
                <a:ext uri="{FF2B5EF4-FFF2-40B4-BE49-F238E27FC236}">
                  <a16:creationId xmlns:a16="http://schemas.microsoft.com/office/drawing/2014/main" id="{9C4FBE90-69BC-6C47-BDC8-6BF476CE4A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6" y="1173"/>
              <a:ext cx="214" cy="1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8</a:t>
              </a:r>
            </a:p>
          </p:txBody>
        </p:sp>
        <p:sp>
          <p:nvSpPr>
            <p:cNvPr id="24651" name="Text Box 67">
              <a:extLst>
                <a:ext uri="{FF2B5EF4-FFF2-40B4-BE49-F238E27FC236}">
                  <a16:creationId xmlns:a16="http://schemas.microsoft.com/office/drawing/2014/main" id="{4A532DE3-9034-AE4C-B1A7-D6CB539624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3" y="1638"/>
              <a:ext cx="213" cy="1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8</a:t>
              </a:r>
            </a:p>
          </p:txBody>
        </p:sp>
        <p:sp>
          <p:nvSpPr>
            <p:cNvPr id="24652" name="Text Box 68">
              <a:extLst>
                <a:ext uri="{FF2B5EF4-FFF2-40B4-BE49-F238E27FC236}">
                  <a16:creationId xmlns:a16="http://schemas.microsoft.com/office/drawing/2014/main" id="{8AFB7E7B-CF03-8A46-BF01-9224E93683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1" y="1165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X</a:t>
              </a:r>
            </a:p>
          </p:txBody>
        </p:sp>
        <p:sp>
          <p:nvSpPr>
            <p:cNvPr id="24653" name="Text Box 69">
              <a:extLst>
                <a:ext uri="{FF2B5EF4-FFF2-40B4-BE49-F238E27FC236}">
                  <a16:creationId xmlns:a16="http://schemas.microsoft.com/office/drawing/2014/main" id="{4AF7AEB0-5E3E-0A48-A2CB-B4D31588C8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4" y="1174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X</a:t>
              </a:r>
            </a:p>
          </p:txBody>
        </p:sp>
        <p:sp>
          <p:nvSpPr>
            <p:cNvPr id="24654" name="Text Box 70">
              <a:extLst>
                <a:ext uri="{FF2B5EF4-FFF2-40B4-BE49-F238E27FC236}">
                  <a16:creationId xmlns:a16="http://schemas.microsoft.com/office/drawing/2014/main" id="{97E4729B-E15E-7E46-A849-0EE165337E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1" y="1647"/>
              <a:ext cx="21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X</a:t>
              </a:r>
            </a:p>
          </p:txBody>
        </p:sp>
      </p:grpSp>
      <p:sp>
        <p:nvSpPr>
          <p:cNvPr id="24641" name="Text Box 71">
            <a:extLst>
              <a:ext uri="{FF2B5EF4-FFF2-40B4-BE49-F238E27FC236}">
                <a16:creationId xmlns:a16="http://schemas.microsoft.com/office/drawing/2014/main" id="{E8019E60-EB0F-FB42-BC1B-16A4D5019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9175" y="2087563"/>
            <a:ext cx="3397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813128" name="Text Box 72">
            <a:extLst>
              <a:ext uri="{FF2B5EF4-FFF2-40B4-BE49-F238E27FC236}">
                <a16:creationId xmlns:a16="http://schemas.microsoft.com/office/drawing/2014/main" id="{66A94854-6660-AA45-9BBA-834792FE0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438525"/>
            <a:ext cx="1968500" cy="4238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137160" bIns="137160" anchor="ctr" anchorCtr="1"/>
          <a:lstStyle/>
          <a:p>
            <a:pPr algn="ctr">
              <a:spcBef>
                <a:spcPct val="50000"/>
              </a:spcBef>
              <a:defRPr/>
            </a:pPr>
            <a:r>
              <a:rPr lang="en-US" b="0">
                <a:latin typeface="Comic Sans MS" charset="0"/>
                <a:ea typeface="ＭＳ Ｐゴシック" charset="0"/>
              </a:rPr>
              <a:t>Flow value = 0</a:t>
            </a:r>
          </a:p>
        </p:txBody>
      </p:sp>
      <p:sp>
        <p:nvSpPr>
          <p:cNvPr id="24643" name="Text Box 74">
            <a:extLst>
              <a:ext uri="{FF2B5EF4-FFF2-40B4-BE49-F238E27FC236}">
                <a16:creationId xmlns:a16="http://schemas.microsoft.com/office/drawing/2014/main" id="{E65F7EAE-3EE7-C640-8A6B-13E05C806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8388" y="1536700"/>
            <a:ext cx="1128712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capacity</a:t>
            </a:r>
          </a:p>
        </p:txBody>
      </p:sp>
      <p:sp>
        <p:nvSpPr>
          <p:cNvPr id="24644" name="Line 76">
            <a:extLst>
              <a:ext uri="{FF2B5EF4-FFF2-40B4-BE49-F238E27FC236}">
                <a16:creationId xmlns:a16="http://schemas.microsoft.com/office/drawing/2014/main" id="{857E62E7-FE19-584D-9575-550A953DFE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62813" y="1852613"/>
            <a:ext cx="212725" cy="2206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645" name="Text Box 77">
            <a:extLst>
              <a:ext uri="{FF2B5EF4-FFF2-40B4-BE49-F238E27FC236}">
                <a16:creationId xmlns:a16="http://schemas.microsoft.com/office/drawing/2014/main" id="{824638A9-E175-A84A-9051-21C7E88B2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4362450"/>
            <a:ext cx="202882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residual capacity</a:t>
            </a:r>
          </a:p>
        </p:txBody>
      </p:sp>
      <p:sp>
        <p:nvSpPr>
          <p:cNvPr id="24646" name="Line 78">
            <a:extLst>
              <a:ext uri="{FF2B5EF4-FFF2-40B4-BE49-F238E27FC236}">
                <a16:creationId xmlns:a16="http://schemas.microsoft.com/office/drawing/2014/main" id="{7606AF52-3D7F-6946-ADD2-6454445A1D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88200" y="4789488"/>
            <a:ext cx="212725" cy="2206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4647" name="Text Box 79">
            <a:extLst>
              <a:ext uri="{FF2B5EF4-FFF2-40B4-BE49-F238E27FC236}">
                <a16:creationId xmlns:a16="http://schemas.microsoft.com/office/drawing/2014/main" id="{8B8319E2-0FC0-8249-B50F-FB6993A66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2825" y="1244600"/>
            <a:ext cx="65246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flow</a:t>
            </a:r>
          </a:p>
        </p:txBody>
      </p:sp>
      <p:sp>
        <p:nvSpPr>
          <p:cNvPr id="24648" name="Line 80">
            <a:extLst>
              <a:ext uri="{FF2B5EF4-FFF2-40B4-BE49-F238E27FC236}">
                <a16:creationId xmlns:a16="http://schemas.microsoft.com/office/drawing/2014/main" id="{3EDFBFBC-3BCE-D44A-8632-6F2A89F6F2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3750" y="1568450"/>
            <a:ext cx="222250" cy="230188"/>
          </a:xfrm>
          <a:prstGeom prst="line">
            <a:avLst/>
          </a:prstGeom>
          <a:noFill/>
          <a:ln w="15875">
            <a:solidFill>
              <a:schemeClr val="hlink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1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197D4A38-34FB-F648-82D2-156881136E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n-US" altLang="en-US"/>
              <a:t>Ford-Fulkerson Algorithm</a:t>
            </a:r>
          </a:p>
        </p:txBody>
      </p:sp>
      <p:sp>
        <p:nvSpPr>
          <p:cNvPr id="26626" name="Slide Number Placeholder 2">
            <a:extLst>
              <a:ext uri="{FF2B5EF4-FFF2-40B4-BE49-F238E27FC236}">
                <a16:creationId xmlns:a16="http://schemas.microsoft.com/office/drawing/2014/main" id="{3E2F5FBA-F220-394B-822E-D83C8943B5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66D5B93-BD4E-1642-B896-FA56168830C4}" type="slidenum">
              <a:rPr lang="en-US" altLang="en-US" sz="800" b="0">
                <a:solidFill>
                  <a:schemeClr val="tx1"/>
                </a:solidFill>
                <a:latin typeface="Comic Sans MS" panose="030F0902030302020204" pitchFamily="66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b="0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sp>
        <p:nvSpPr>
          <p:cNvPr id="26627" name="Oval 3">
            <a:extLst>
              <a:ext uri="{FF2B5EF4-FFF2-40B4-BE49-F238E27FC236}">
                <a16:creationId xmlns:a16="http://schemas.microsoft.com/office/drawing/2014/main" id="{D52D609E-C230-1B4F-9010-5BC5D7DC4F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92225" y="2873375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s</a:t>
            </a:r>
          </a:p>
        </p:txBody>
      </p:sp>
      <p:sp>
        <p:nvSpPr>
          <p:cNvPr id="26628" name="Oval 4">
            <a:extLst>
              <a:ext uri="{FF2B5EF4-FFF2-40B4-BE49-F238E27FC236}">
                <a16:creationId xmlns:a16="http://schemas.microsoft.com/office/drawing/2014/main" id="{FBB3CB4D-36BA-7742-B000-9046D0ED1D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1384300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26629" name="Oval 5">
            <a:extLst>
              <a:ext uri="{FF2B5EF4-FFF2-40B4-BE49-F238E27FC236}">
                <a16:creationId xmlns:a16="http://schemas.microsoft.com/office/drawing/2014/main" id="{413B4A92-EC1D-054F-86D7-E361811FA42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2873375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3</a:t>
            </a:r>
          </a:p>
        </p:txBody>
      </p:sp>
      <p:cxnSp>
        <p:nvCxnSpPr>
          <p:cNvPr id="26630" name="AutoShape 6">
            <a:extLst>
              <a:ext uri="{FF2B5EF4-FFF2-40B4-BE49-F238E27FC236}">
                <a16:creationId xmlns:a16="http://schemas.microsoft.com/office/drawing/2014/main" id="{CEB6CD87-5D6D-5842-8C6F-F38ABFC49B56}"/>
              </a:ext>
            </a:extLst>
          </p:cNvPr>
          <p:cNvCxnSpPr>
            <a:cxnSpLocks noChangeShapeType="1"/>
            <a:stCxn id="26627" idx="7"/>
            <a:endCxn id="26628" idx="3"/>
          </p:cNvCxnSpPr>
          <p:nvPr/>
        </p:nvCxnSpPr>
        <p:spPr bwMode="auto">
          <a:xfrm flipV="1">
            <a:off x="1506538" y="1606550"/>
            <a:ext cx="1806575" cy="12969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1" name="AutoShape 7">
            <a:extLst>
              <a:ext uri="{FF2B5EF4-FFF2-40B4-BE49-F238E27FC236}">
                <a16:creationId xmlns:a16="http://schemas.microsoft.com/office/drawing/2014/main" id="{EC954002-5C46-7E47-9EAF-C0721B598AA4}"/>
              </a:ext>
            </a:extLst>
          </p:cNvPr>
          <p:cNvCxnSpPr>
            <a:cxnSpLocks noChangeShapeType="1"/>
            <a:stCxn id="26627" idx="6"/>
            <a:endCxn id="26629" idx="2"/>
          </p:cNvCxnSpPr>
          <p:nvPr/>
        </p:nvCxnSpPr>
        <p:spPr bwMode="auto">
          <a:xfrm>
            <a:off x="1550988" y="2998788"/>
            <a:ext cx="17176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2" name="AutoShape 8">
            <a:extLst>
              <a:ext uri="{FF2B5EF4-FFF2-40B4-BE49-F238E27FC236}">
                <a16:creationId xmlns:a16="http://schemas.microsoft.com/office/drawing/2014/main" id="{20813E2A-F198-8C49-A48C-9D6981BAF4EF}"/>
              </a:ext>
            </a:extLst>
          </p:cNvPr>
          <p:cNvCxnSpPr>
            <a:cxnSpLocks noChangeShapeType="1"/>
            <a:stCxn id="26629" idx="6"/>
            <a:endCxn id="26636" idx="2"/>
          </p:cNvCxnSpPr>
          <p:nvPr/>
        </p:nvCxnSpPr>
        <p:spPr bwMode="auto">
          <a:xfrm>
            <a:off x="3535363" y="2998788"/>
            <a:ext cx="23891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3" name="AutoShape 9">
            <a:extLst>
              <a:ext uri="{FF2B5EF4-FFF2-40B4-BE49-F238E27FC236}">
                <a16:creationId xmlns:a16="http://schemas.microsoft.com/office/drawing/2014/main" id="{688CBDA2-6505-7645-B1BA-BA6C58F133ED}"/>
              </a:ext>
            </a:extLst>
          </p:cNvPr>
          <p:cNvCxnSpPr>
            <a:cxnSpLocks noChangeShapeType="1"/>
            <a:stCxn id="26628" idx="6"/>
            <a:endCxn id="26635" idx="2"/>
          </p:cNvCxnSpPr>
          <p:nvPr/>
        </p:nvCxnSpPr>
        <p:spPr bwMode="auto">
          <a:xfrm>
            <a:off x="3535363" y="1511300"/>
            <a:ext cx="23891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4" name="AutoShape 10">
            <a:extLst>
              <a:ext uri="{FF2B5EF4-FFF2-40B4-BE49-F238E27FC236}">
                <a16:creationId xmlns:a16="http://schemas.microsoft.com/office/drawing/2014/main" id="{69C9D0C5-CA81-8F4C-A105-D5FFC782270F}"/>
              </a:ext>
            </a:extLst>
          </p:cNvPr>
          <p:cNvCxnSpPr>
            <a:cxnSpLocks noChangeShapeType="1"/>
            <a:stCxn id="26628" idx="4"/>
            <a:endCxn id="26629" idx="0"/>
          </p:cNvCxnSpPr>
          <p:nvPr/>
        </p:nvCxnSpPr>
        <p:spPr bwMode="auto">
          <a:xfrm>
            <a:off x="3402013" y="1643063"/>
            <a:ext cx="0" cy="1222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5" name="Oval 11">
            <a:extLst>
              <a:ext uri="{FF2B5EF4-FFF2-40B4-BE49-F238E27FC236}">
                <a16:creationId xmlns:a16="http://schemas.microsoft.com/office/drawing/2014/main" id="{85F769D1-1983-6643-9216-E8111DABFCD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30900" y="1384300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26636" name="Oval 12">
            <a:extLst>
              <a:ext uri="{FF2B5EF4-FFF2-40B4-BE49-F238E27FC236}">
                <a16:creationId xmlns:a16="http://schemas.microsoft.com/office/drawing/2014/main" id="{5E2C7EF1-2A58-5149-B3C7-F81B62A308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30900" y="2873375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5</a:t>
            </a:r>
          </a:p>
        </p:txBody>
      </p:sp>
      <p:cxnSp>
        <p:nvCxnSpPr>
          <p:cNvPr id="26637" name="AutoShape 13">
            <a:extLst>
              <a:ext uri="{FF2B5EF4-FFF2-40B4-BE49-F238E27FC236}">
                <a16:creationId xmlns:a16="http://schemas.microsoft.com/office/drawing/2014/main" id="{5456FF05-66E8-BF4C-B26B-23C422E7083C}"/>
              </a:ext>
            </a:extLst>
          </p:cNvPr>
          <p:cNvCxnSpPr>
            <a:cxnSpLocks noChangeShapeType="1"/>
            <a:stCxn id="26635" idx="4"/>
            <a:endCxn id="26636" idx="0"/>
          </p:cNvCxnSpPr>
          <p:nvPr/>
        </p:nvCxnSpPr>
        <p:spPr bwMode="auto">
          <a:xfrm>
            <a:off x="6056313" y="1643063"/>
            <a:ext cx="0" cy="1222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8" name="AutoShape 14">
            <a:extLst>
              <a:ext uri="{FF2B5EF4-FFF2-40B4-BE49-F238E27FC236}">
                <a16:creationId xmlns:a16="http://schemas.microsoft.com/office/drawing/2014/main" id="{70A05663-CC80-164F-84E0-778CF48BCF06}"/>
              </a:ext>
            </a:extLst>
          </p:cNvPr>
          <p:cNvCxnSpPr>
            <a:cxnSpLocks noChangeShapeType="1"/>
            <a:stCxn id="26628" idx="5"/>
            <a:endCxn id="26636" idx="1"/>
          </p:cNvCxnSpPr>
          <p:nvPr/>
        </p:nvCxnSpPr>
        <p:spPr bwMode="auto">
          <a:xfrm>
            <a:off x="3490913" y="1606550"/>
            <a:ext cx="2476500" cy="12969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9" name="Oval 15">
            <a:extLst>
              <a:ext uri="{FF2B5EF4-FFF2-40B4-BE49-F238E27FC236}">
                <a16:creationId xmlns:a16="http://schemas.microsoft.com/office/drawing/2014/main" id="{A6D942AD-7559-8C42-AE03-DFC360C7E9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80350" y="2873375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t</a:t>
            </a:r>
          </a:p>
        </p:txBody>
      </p:sp>
      <p:cxnSp>
        <p:nvCxnSpPr>
          <p:cNvPr id="26640" name="AutoShape 16">
            <a:extLst>
              <a:ext uri="{FF2B5EF4-FFF2-40B4-BE49-F238E27FC236}">
                <a16:creationId xmlns:a16="http://schemas.microsoft.com/office/drawing/2014/main" id="{66CACE46-5CC3-4A4F-A6E1-D94ACCB54E7B}"/>
              </a:ext>
            </a:extLst>
          </p:cNvPr>
          <p:cNvCxnSpPr>
            <a:cxnSpLocks noChangeShapeType="1"/>
            <a:stCxn id="26635" idx="6"/>
            <a:endCxn id="26639" idx="1"/>
          </p:cNvCxnSpPr>
          <p:nvPr/>
        </p:nvCxnSpPr>
        <p:spPr bwMode="auto">
          <a:xfrm>
            <a:off x="6189663" y="1511300"/>
            <a:ext cx="1727200" cy="1392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1" name="AutoShape 17">
            <a:extLst>
              <a:ext uri="{FF2B5EF4-FFF2-40B4-BE49-F238E27FC236}">
                <a16:creationId xmlns:a16="http://schemas.microsoft.com/office/drawing/2014/main" id="{F733CF1F-913B-AB4E-93B1-E04508C4CB95}"/>
              </a:ext>
            </a:extLst>
          </p:cNvPr>
          <p:cNvCxnSpPr>
            <a:cxnSpLocks noChangeShapeType="1"/>
            <a:stCxn id="26636" idx="6"/>
            <a:endCxn id="26639" idx="2"/>
          </p:cNvCxnSpPr>
          <p:nvPr/>
        </p:nvCxnSpPr>
        <p:spPr bwMode="auto">
          <a:xfrm>
            <a:off x="6189663" y="2998788"/>
            <a:ext cx="16827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42" name="Text Box 18">
            <a:extLst>
              <a:ext uri="{FF2B5EF4-FFF2-40B4-BE49-F238E27FC236}">
                <a16:creationId xmlns:a16="http://schemas.microsoft.com/office/drawing/2014/main" id="{35C8A9EF-0E7B-1348-9BC3-D4FB0C445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871788"/>
            <a:ext cx="35401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6643" name="Text Box 19">
            <a:extLst>
              <a:ext uri="{FF2B5EF4-FFF2-40B4-BE49-F238E27FC236}">
                <a16:creationId xmlns:a16="http://schemas.microsoft.com/office/drawing/2014/main" id="{D3C79305-EE91-5046-815A-7A50206F6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130425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 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6644" name="Text Box 20">
            <a:extLst>
              <a:ext uri="{FF2B5EF4-FFF2-40B4-BE49-F238E27FC236}">
                <a16:creationId xmlns:a16="http://schemas.microsoft.com/office/drawing/2014/main" id="{FF207DC4-8CB2-2B48-AB36-A795901B1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413" y="2908300"/>
            <a:ext cx="306387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9</a:t>
            </a:r>
          </a:p>
        </p:txBody>
      </p:sp>
      <p:sp>
        <p:nvSpPr>
          <p:cNvPr id="26645" name="Text Box 21">
            <a:extLst>
              <a:ext uri="{FF2B5EF4-FFF2-40B4-BE49-F238E27FC236}">
                <a16:creationId xmlns:a16="http://schemas.microsoft.com/office/drawing/2014/main" id="{DE90E965-4FC0-8A47-AD66-D75FA3507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1988" y="2092325"/>
            <a:ext cx="252412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8</a:t>
            </a:r>
          </a:p>
        </p:txBody>
      </p:sp>
      <p:sp>
        <p:nvSpPr>
          <p:cNvPr id="26646" name="Text Box 22">
            <a:extLst>
              <a:ext uri="{FF2B5EF4-FFF2-40B4-BE49-F238E27FC236}">
                <a16:creationId xmlns:a16="http://schemas.microsoft.com/office/drawing/2014/main" id="{5881961D-CA9D-0848-A1FA-75C617872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25" y="1401763"/>
            <a:ext cx="3238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26647" name="Text Box 23">
            <a:extLst>
              <a:ext uri="{FF2B5EF4-FFF2-40B4-BE49-F238E27FC236}">
                <a16:creationId xmlns:a16="http://schemas.microsoft.com/office/drawing/2014/main" id="{65E84E27-779A-C84C-A68B-8CAE28E55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6725" y="2897188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6648" name="Text Box 24">
            <a:extLst>
              <a:ext uri="{FF2B5EF4-FFF2-40B4-BE49-F238E27FC236}">
                <a16:creationId xmlns:a16="http://schemas.microsoft.com/office/drawing/2014/main" id="{29C4ABEE-39E6-244A-9523-705E5A1D2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9100" y="2112963"/>
            <a:ext cx="4238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 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6649" name="Text Box 25">
            <a:extLst>
              <a:ext uri="{FF2B5EF4-FFF2-40B4-BE49-F238E27FC236}">
                <a16:creationId xmlns:a16="http://schemas.microsoft.com/office/drawing/2014/main" id="{77CEA108-4A6B-3E40-AA4E-E2A615A9F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825" y="2087563"/>
            <a:ext cx="4238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6</a:t>
            </a:r>
          </a:p>
        </p:txBody>
      </p:sp>
      <p:sp>
        <p:nvSpPr>
          <p:cNvPr id="26650" name="Text Box 26">
            <a:extLst>
              <a:ext uri="{FF2B5EF4-FFF2-40B4-BE49-F238E27FC236}">
                <a16:creationId xmlns:a16="http://schemas.microsoft.com/office/drawing/2014/main" id="{7C8A812D-13C8-6F4D-B202-EC847C678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1350" y="2163763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26651" name="Text Box 27">
            <a:extLst>
              <a:ext uri="{FF2B5EF4-FFF2-40B4-BE49-F238E27FC236}">
                <a16:creationId xmlns:a16="http://schemas.microsoft.com/office/drawing/2014/main" id="{F178BD63-5768-7E47-91FF-06C82EA3E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438" y="1841500"/>
            <a:ext cx="3397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rgbClr val="003399"/>
                </a:solidFill>
                <a:latin typeface="Comic Sans MS" panose="030F0902030302020204" pitchFamily="66" charset="0"/>
              </a:rPr>
              <a:t>8</a:t>
            </a:r>
          </a:p>
        </p:txBody>
      </p:sp>
      <p:sp>
        <p:nvSpPr>
          <p:cNvPr id="26652" name="Text Box 28">
            <a:extLst>
              <a:ext uri="{FF2B5EF4-FFF2-40B4-BE49-F238E27FC236}">
                <a16:creationId xmlns:a16="http://schemas.microsoft.com/office/drawing/2014/main" id="{4C21D7B7-BEBA-0D4B-B5B1-D9D9B442B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413" y="1162050"/>
            <a:ext cx="3381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6653" name="Text Box 29">
            <a:extLst>
              <a:ext uri="{FF2B5EF4-FFF2-40B4-BE49-F238E27FC236}">
                <a16:creationId xmlns:a16="http://schemas.microsoft.com/office/drawing/2014/main" id="{F3572BBE-814A-1845-9C24-D45AC7035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9113" y="1814513"/>
            <a:ext cx="3397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6654" name="Text Box 30">
            <a:extLst>
              <a:ext uri="{FF2B5EF4-FFF2-40B4-BE49-F238E27FC236}">
                <a16:creationId xmlns:a16="http://schemas.microsoft.com/office/drawing/2014/main" id="{EB039965-E6F0-DC4E-A309-48BA201CE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8850" y="2608263"/>
            <a:ext cx="3397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6655" name="Text Box 31">
            <a:extLst>
              <a:ext uri="{FF2B5EF4-FFF2-40B4-BE49-F238E27FC236}">
                <a16:creationId xmlns:a16="http://schemas.microsoft.com/office/drawing/2014/main" id="{3F7639B3-56E1-0745-BB0B-17DD68991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6588" y="2647950"/>
            <a:ext cx="3397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rgbClr val="003399"/>
                </a:solidFill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6656" name="Text Box 32">
            <a:extLst>
              <a:ext uri="{FF2B5EF4-FFF2-40B4-BE49-F238E27FC236}">
                <a16:creationId xmlns:a16="http://schemas.microsoft.com/office/drawing/2014/main" id="{56A63EB1-58F9-064D-956D-07C375F35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463" y="2613025"/>
            <a:ext cx="3381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rgbClr val="003399"/>
                </a:solidFill>
                <a:latin typeface="Comic Sans MS" panose="030F0902030302020204" pitchFamily="66" charset="0"/>
              </a:rPr>
              <a:t>8</a:t>
            </a:r>
          </a:p>
        </p:txBody>
      </p:sp>
      <p:sp>
        <p:nvSpPr>
          <p:cNvPr id="26657" name="Text Box 33">
            <a:extLst>
              <a:ext uri="{FF2B5EF4-FFF2-40B4-BE49-F238E27FC236}">
                <a16:creationId xmlns:a16="http://schemas.microsoft.com/office/drawing/2014/main" id="{1AD39820-2F5A-694F-A34D-AF4664DDF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6588" y="1851025"/>
            <a:ext cx="3397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8</a:t>
            </a:r>
          </a:p>
        </p:txBody>
      </p:sp>
      <p:sp>
        <p:nvSpPr>
          <p:cNvPr id="26658" name="Text Box 34">
            <a:extLst>
              <a:ext uri="{FF2B5EF4-FFF2-40B4-BE49-F238E27FC236}">
                <a16:creationId xmlns:a16="http://schemas.microsoft.com/office/drawing/2014/main" id="{BD9DEFC5-05C8-5A49-9CEB-CB46D7CF5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75" y="2179638"/>
            <a:ext cx="3397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rgbClr val="003399"/>
                </a:solidFill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6659" name="Text Box 35">
            <a:extLst>
              <a:ext uri="{FF2B5EF4-FFF2-40B4-BE49-F238E27FC236}">
                <a16:creationId xmlns:a16="http://schemas.microsoft.com/office/drawing/2014/main" id="{F40FEE80-650F-624C-8E5B-31E9EE491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9175" y="2087563"/>
            <a:ext cx="3397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6660" name="Text Box 36">
            <a:extLst>
              <a:ext uri="{FF2B5EF4-FFF2-40B4-BE49-F238E27FC236}">
                <a16:creationId xmlns:a16="http://schemas.microsoft.com/office/drawing/2014/main" id="{36CA3F12-C63B-364B-A657-02C59F059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1763713"/>
            <a:ext cx="442913" cy="319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Comic Sans MS" panose="030F0902030302020204" pitchFamily="66" charset="0"/>
              </a:rPr>
              <a:t> G:</a:t>
            </a:r>
          </a:p>
        </p:txBody>
      </p:sp>
      <p:sp>
        <p:nvSpPr>
          <p:cNvPr id="26661" name="Oval 37">
            <a:extLst>
              <a:ext uri="{FF2B5EF4-FFF2-40B4-BE49-F238E27FC236}">
                <a16:creationId xmlns:a16="http://schemas.microsoft.com/office/drawing/2014/main" id="{AB6DAC08-A60A-2A4E-96A5-47750AAABF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79525" y="5764213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s</a:t>
            </a:r>
          </a:p>
        </p:txBody>
      </p:sp>
      <p:sp>
        <p:nvSpPr>
          <p:cNvPr id="26662" name="Oval 38">
            <a:extLst>
              <a:ext uri="{FF2B5EF4-FFF2-40B4-BE49-F238E27FC236}">
                <a16:creationId xmlns:a16="http://schemas.microsoft.com/office/drawing/2014/main" id="{16EBAA9F-5235-0843-AFB7-76D841B3E5C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63900" y="4275138"/>
            <a:ext cx="250825" cy="252412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26663" name="Oval 39">
            <a:extLst>
              <a:ext uri="{FF2B5EF4-FFF2-40B4-BE49-F238E27FC236}">
                <a16:creationId xmlns:a16="http://schemas.microsoft.com/office/drawing/2014/main" id="{0973BC61-94D2-0840-AD35-544B2F1EAB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63900" y="5764213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3</a:t>
            </a:r>
          </a:p>
        </p:txBody>
      </p:sp>
      <p:cxnSp>
        <p:nvCxnSpPr>
          <p:cNvPr id="26664" name="AutoShape 40">
            <a:extLst>
              <a:ext uri="{FF2B5EF4-FFF2-40B4-BE49-F238E27FC236}">
                <a16:creationId xmlns:a16="http://schemas.microsoft.com/office/drawing/2014/main" id="{E8F04D6E-631B-C648-A349-B9EBC7250745}"/>
              </a:ext>
            </a:extLst>
          </p:cNvPr>
          <p:cNvCxnSpPr>
            <a:cxnSpLocks noChangeShapeType="1"/>
            <a:stCxn id="26661" idx="7"/>
            <a:endCxn id="26662" idx="3"/>
          </p:cNvCxnSpPr>
          <p:nvPr/>
        </p:nvCxnSpPr>
        <p:spPr bwMode="auto">
          <a:xfrm flipV="1">
            <a:off x="1493838" y="4497388"/>
            <a:ext cx="1806575" cy="12969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5" name="AutoShape 41">
            <a:extLst>
              <a:ext uri="{FF2B5EF4-FFF2-40B4-BE49-F238E27FC236}">
                <a16:creationId xmlns:a16="http://schemas.microsoft.com/office/drawing/2014/main" id="{4D3D0DF1-FD2D-2049-AA94-6AD1518B7A0A}"/>
              </a:ext>
            </a:extLst>
          </p:cNvPr>
          <p:cNvCxnSpPr>
            <a:cxnSpLocks noChangeShapeType="1"/>
            <a:stCxn id="26661" idx="6"/>
            <a:endCxn id="26663" idx="2"/>
          </p:cNvCxnSpPr>
          <p:nvPr/>
        </p:nvCxnSpPr>
        <p:spPr bwMode="auto">
          <a:xfrm>
            <a:off x="1538288" y="5889625"/>
            <a:ext cx="17176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6" name="AutoShape 42">
            <a:extLst>
              <a:ext uri="{FF2B5EF4-FFF2-40B4-BE49-F238E27FC236}">
                <a16:creationId xmlns:a16="http://schemas.microsoft.com/office/drawing/2014/main" id="{7E87BF8C-98F1-744B-BEC4-4330BE79E19E}"/>
              </a:ext>
            </a:extLst>
          </p:cNvPr>
          <p:cNvCxnSpPr>
            <a:cxnSpLocks noChangeShapeType="1"/>
            <a:stCxn id="26663" idx="6"/>
            <a:endCxn id="26670" idx="2"/>
          </p:cNvCxnSpPr>
          <p:nvPr/>
        </p:nvCxnSpPr>
        <p:spPr bwMode="auto">
          <a:xfrm>
            <a:off x="3522663" y="5889625"/>
            <a:ext cx="23891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7" name="AutoShape 43">
            <a:extLst>
              <a:ext uri="{FF2B5EF4-FFF2-40B4-BE49-F238E27FC236}">
                <a16:creationId xmlns:a16="http://schemas.microsoft.com/office/drawing/2014/main" id="{DA16C976-B672-5942-95E3-102F997FA738}"/>
              </a:ext>
            </a:extLst>
          </p:cNvPr>
          <p:cNvCxnSpPr>
            <a:cxnSpLocks noChangeShapeType="1"/>
            <a:stCxn id="26662" idx="6"/>
            <a:endCxn id="26669" idx="2"/>
          </p:cNvCxnSpPr>
          <p:nvPr/>
        </p:nvCxnSpPr>
        <p:spPr bwMode="auto">
          <a:xfrm>
            <a:off x="3522663" y="4402138"/>
            <a:ext cx="23891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8" name="AutoShape 44">
            <a:extLst>
              <a:ext uri="{FF2B5EF4-FFF2-40B4-BE49-F238E27FC236}">
                <a16:creationId xmlns:a16="http://schemas.microsoft.com/office/drawing/2014/main" id="{369DB8FE-BCAB-644E-8AF9-B072923C7A0E}"/>
              </a:ext>
            </a:extLst>
          </p:cNvPr>
          <p:cNvCxnSpPr>
            <a:cxnSpLocks noChangeShapeType="1"/>
            <a:stCxn id="26662" idx="4"/>
            <a:endCxn id="26663" idx="0"/>
          </p:cNvCxnSpPr>
          <p:nvPr/>
        </p:nvCxnSpPr>
        <p:spPr bwMode="auto">
          <a:xfrm>
            <a:off x="3389313" y="4533900"/>
            <a:ext cx="0" cy="1222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69" name="Oval 45">
            <a:extLst>
              <a:ext uri="{FF2B5EF4-FFF2-40B4-BE49-F238E27FC236}">
                <a16:creationId xmlns:a16="http://schemas.microsoft.com/office/drawing/2014/main" id="{7EBEE242-5A7A-D040-AEBA-AB49E7AC88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18200" y="4275138"/>
            <a:ext cx="250825" cy="252412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26670" name="Oval 46">
            <a:extLst>
              <a:ext uri="{FF2B5EF4-FFF2-40B4-BE49-F238E27FC236}">
                <a16:creationId xmlns:a16="http://schemas.microsoft.com/office/drawing/2014/main" id="{8041D76A-A34A-8F4F-BA7F-8967BD70B0A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18200" y="5764213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5</a:t>
            </a:r>
          </a:p>
        </p:txBody>
      </p:sp>
      <p:cxnSp>
        <p:nvCxnSpPr>
          <p:cNvPr id="26671" name="AutoShape 47">
            <a:extLst>
              <a:ext uri="{FF2B5EF4-FFF2-40B4-BE49-F238E27FC236}">
                <a16:creationId xmlns:a16="http://schemas.microsoft.com/office/drawing/2014/main" id="{06B5A896-36D6-6D4B-AAC9-15B74D6AB99F}"/>
              </a:ext>
            </a:extLst>
          </p:cNvPr>
          <p:cNvCxnSpPr>
            <a:cxnSpLocks noChangeShapeType="1"/>
            <a:stCxn id="26669" idx="4"/>
            <a:endCxn id="26670" idx="0"/>
          </p:cNvCxnSpPr>
          <p:nvPr/>
        </p:nvCxnSpPr>
        <p:spPr bwMode="auto">
          <a:xfrm>
            <a:off x="6043613" y="4533900"/>
            <a:ext cx="0" cy="1222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72" name="Oval 48">
            <a:extLst>
              <a:ext uri="{FF2B5EF4-FFF2-40B4-BE49-F238E27FC236}">
                <a16:creationId xmlns:a16="http://schemas.microsoft.com/office/drawing/2014/main" id="{6F2DEE6C-BB73-CC45-A0FE-AAAD11B69E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67650" y="5764213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t</a:t>
            </a:r>
          </a:p>
        </p:txBody>
      </p:sp>
      <p:cxnSp>
        <p:nvCxnSpPr>
          <p:cNvPr id="26673" name="AutoShape 49">
            <a:extLst>
              <a:ext uri="{FF2B5EF4-FFF2-40B4-BE49-F238E27FC236}">
                <a16:creationId xmlns:a16="http://schemas.microsoft.com/office/drawing/2014/main" id="{480DA816-9CD5-E948-9A17-D8E5CB02ACCC}"/>
              </a:ext>
            </a:extLst>
          </p:cNvPr>
          <p:cNvCxnSpPr>
            <a:cxnSpLocks noChangeShapeType="1"/>
            <a:stCxn id="26669" idx="6"/>
            <a:endCxn id="26672" idx="1"/>
          </p:cNvCxnSpPr>
          <p:nvPr/>
        </p:nvCxnSpPr>
        <p:spPr bwMode="auto">
          <a:xfrm>
            <a:off x="6176963" y="4402138"/>
            <a:ext cx="1727200" cy="1392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74" name="AutoShape 50">
            <a:extLst>
              <a:ext uri="{FF2B5EF4-FFF2-40B4-BE49-F238E27FC236}">
                <a16:creationId xmlns:a16="http://schemas.microsoft.com/office/drawing/2014/main" id="{230F922C-B235-6F40-BB36-6E285A64DE15}"/>
              </a:ext>
            </a:extLst>
          </p:cNvPr>
          <p:cNvCxnSpPr>
            <a:cxnSpLocks noChangeShapeType="1"/>
            <a:stCxn id="26670" idx="6"/>
            <a:endCxn id="26672" idx="2"/>
          </p:cNvCxnSpPr>
          <p:nvPr/>
        </p:nvCxnSpPr>
        <p:spPr bwMode="auto">
          <a:xfrm>
            <a:off x="6176963" y="5889625"/>
            <a:ext cx="16827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75" name="Text Box 51">
            <a:extLst>
              <a:ext uri="{FF2B5EF4-FFF2-40B4-BE49-F238E27FC236}">
                <a16:creationId xmlns:a16="http://schemas.microsoft.com/office/drawing/2014/main" id="{03E7A1E4-D91F-9F48-B257-DC283C807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100" y="5762625"/>
            <a:ext cx="35401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6676" name="Text Box 52">
            <a:extLst>
              <a:ext uri="{FF2B5EF4-FFF2-40B4-BE49-F238E27FC236}">
                <a16:creationId xmlns:a16="http://schemas.microsoft.com/office/drawing/2014/main" id="{6336E483-1410-8B4B-99BD-DEB20A960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292600"/>
            <a:ext cx="3238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26677" name="Text Box 53">
            <a:extLst>
              <a:ext uri="{FF2B5EF4-FFF2-40B4-BE49-F238E27FC236}">
                <a16:creationId xmlns:a16="http://schemas.microsoft.com/office/drawing/2014/main" id="{F7F958AD-8B90-9240-A191-A50324EBD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6400" y="5003800"/>
            <a:ext cx="4238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 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6678" name="Text Box 54">
            <a:extLst>
              <a:ext uri="{FF2B5EF4-FFF2-40B4-BE49-F238E27FC236}">
                <a16:creationId xmlns:a16="http://schemas.microsoft.com/office/drawing/2014/main" id="{9456258C-104A-0846-98AB-4349FEDF9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6125" y="4978400"/>
            <a:ext cx="4238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6</a:t>
            </a:r>
          </a:p>
        </p:txBody>
      </p:sp>
      <p:sp>
        <p:nvSpPr>
          <p:cNvPr id="26679" name="Text Box 55">
            <a:extLst>
              <a:ext uri="{FF2B5EF4-FFF2-40B4-BE49-F238E27FC236}">
                <a16:creationId xmlns:a16="http://schemas.microsoft.com/office/drawing/2014/main" id="{286C72CE-4730-C446-A9DC-FB340DA10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4654550"/>
            <a:ext cx="442913" cy="3190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Comic Sans MS" panose="030F0902030302020204" pitchFamily="66" charset="0"/>
              </a:rPr>
              <a:t> G</a:t>
            </a:r>
            <a:r>
              <a:rPr lang="en-US" altLang="en-US" sz="2000" b="0" baseline="-25000">
                <a:solidFill>
                  <a:schemeClr val="tx1"/>
                </a:solidFill>
                <a:latin typeface="Comic Sans MS" panose="030F0902030302020204" pitchFamily="66" charset="0"/>
              </a:rPr>
              <a:t>f</a:t>
            </a:r>
            <a:r>
              <a:rPr lang="en-US" altLang="en-US" sz="1800" b="0">
                <a:solidFill>
                  <a:schemeClr val="tx1"/>
                </a:solidFill>
                <a:latin typeface="Comic Sans MS" panose="030F0902030302020204" pitchFamily="66" charset="0"/>
              </a:rPr>
              <a:t>:</a:t>
            </a:r>
          </a:p>
        </p:txBody>
      </p:sp>
      <p:cxnSp>
        <p:nvCxnSpPr>
          <p:cNvPr id="26680" name="AutoShape 56">
            <a:extLst>
              <a:ext uri="{FF2B5EF4-FFF2-40B4-BE49-F238E27FC236}">
                <a16:creationId xmlns:a16="http://schemas.microsoft.com/office/drawing/2014/main" id="{11E7919D-DCE7-C646-9994-6046527D0F6A}"/>
              </a:ext>
            </a:extLst>
          </p:cNvPr>
          <p:cNvCxnSpPr>
            <a:cxnSpLocks noChangeShapeType="1"/>
            <a:stCxn id="26662" idx="2"/>
            <a:endCxn id="26661" idx="0"/>
          </p:cNvCxnSpPr>
          <p:nvPr/>
        </p:nvCxnSpPr>
        <p:spPr bwMode="auto">
          <a:xfrm rot="10800000" flipV="1">
            <a:off x="1404938" y="4402138"/>
            <a:ext cx="1851025" cy="1354137"/>
          </a:xfrm>
          <a:prstGeom prst="curvedConnector2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81" name="AutoShape 57">
            <a:extLst>
              <a:ext uri="{FF2B5EF4-FFF2-40B4-BE49-F238E27FC236}">
                <a16:creationId xmlns:a16="http://schemas.microsoft.com/office/drawing/2014/main" id="{DB5D9D31-0AB7-5B43-8DB9-8C7E521C1554}"/>
              </a:ext>
            </a:extLst>
          </p:cNvPr>
          <p:cNvCxnSpPr>
            <a:cxnSpLocks noChangeShapeType="1"/>
            <a:stCxn id="26672" idx="4"/>
            <a:endCxn id="26670" idx="5"/>
          </p:cNvCxnSpPr>
          <p:nvPr/>
        </p:nvCxnSpPr>
        <p:spPr bwMode="auto">
          <a:xfrm rot="16200000" flipV="1">
            <a:off x="7044532" y="5074444"/>
            <a:ext cx="36512" cy="1860550"/>
          </a:xfrm>
          <a:prstGeom prst="curvedConnector3">
            <a:avLst>
              <a:gd name="adj1" fmla="val -604347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82" name="Text Box 58">
            <a:extLst>
              <a:ext uri="{FF2B5EF4-FFF2-40B4-BE49-F238E27FC236}">
                <a16:creationId xmlns:a16="http://schemas.microsoft.com/office/drawing/2014/main" id="{54ECE4D0-AC79-E041-B25A-6AC599755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1325" y="6130925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8</a:t>
            </a:r>
          </a:p>
        </p:txBody>
      </p:sp>
      <p:cxnSp>
        <p:nvCxnSpPr>
          <p:cNvPr id="26683" name="AutoShape 59">
            <a:extLst>
              <a:ext uri="{FF2B5EF4-FFF2-40B4-BE49-F238E27FC236}">
                <a16:creationId xmlns:a16="http://schemas.microsoft.com/office/drawing/2014/main" id="{4B01717B-14A1-8E4E-AE9D-78B92C85D614}"/>
              </a:ext>
            </a:extLst>
          </p:cNvPr>
          <p:cNvCxnSpPr>
            <a:cxnSpLocks noChangeShapeType="1"/>
            <a:stCxn id="26670" idx="1"/>
            <a:endCxn id="26662" idx="5"/>
          </p:cNvCxnSpPr>
          <p:nvPr/>
        </p:nvCxnSpPr>
        <p:spPr bwMode="auto">
          <a:xfrm flipH="1" flipV="1">
            <a:off x="3478213" y="4498975"/>
            <a:ext cx="2476500" cy="12938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84" name="Text Box 60">
            <a:extLst>
              <a:ext uri="{FF2B5EF4-FFF2-40B4-BE49-F238E27FC236}">
                <a16:creationId xmlns:a16="http://schemas.microsoft.com/office/drawing/2014/main" id="{B9D01B0E-C039-5F43-ABBC-813DC8794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9288" y="4983163"/>
            <a:ext cx="252412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8</a:t>
            </a:r>
          </a:p>
        </p:txBody>
      </p:sp>
      <p:sp>
        <p:nvSpPr>
          <p:cNvPr id="26685" name="Text Box 61">
            <a:extLst>
              <a:ext uri="{FF2B5EF4-FFF2-40B4-BE49-F238E27FC236}">
                <a16:creationId xmlns:a16="http://schemas.microsoft.com/office/drawing/2014/main" id="{F4DAE037-169E-D14F-B75D-3A94D9758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538" y="4659313"/>
            <a:ext cx="334962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8</a:t>
            </a:r>
          </a:p>
        </p:txBody>
      </p:sp>
      <p:cxnSp>
        <p:nvCxnSpPr>
          <p:cNvPr id="815166" name="AutoShape 62">
            <a:extLst>
              <a:ext uri="{FF2B5EF4-FFF2-40B4-BE49-F238E27FC236}">
                <a16:creationId xmlns:a16="http://schemas.microsoft.com/office/drawing/2014/main" id="{7A2DBC07-D655-1646-8288-E468CABEC44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493838" y="4497388"/>
            <a:ext cx="1806575" cy="1296987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5167" name="AutoShape 63">
            <a:extLst>
              <a:ext uri="{FF2B5EF4-FFF2-40B4-BE49-F238E27FC236}">
                <a16:creationId xmlns:a16="http://schemas.microsoft.com/office/drawing/2014/main" id="{D7BCAB01-C0F5-E640-9DBF-89AF5903A47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22663" y="5889625"/>
            <a:ext cx="2389187" cy="0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5168" name="AutoShape 64">
            <a:extLst>
              <a:ext uri="{FF2B5EF4-FFF2-40B4-BE49-F238E27FC236}">
                <a16:creationId xmlns:a16="http://schemas.microsoft.com/office/drawing/2014/main" id="{0891B7FD-5F05-DA41-BCF0-2F1450734A5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389313" y="4533900"/>
            <a:ext cx="0" cy="1222375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5169" name="AutoShape 65">
            <a:extLst>
              <a:ext uri="{FF2B5EF4-FFF2-40B4-BE49-F238E27FC236}">
                <a16:creationId xmlns:a16="http://schemas.microsoft.com/office/drawing/2014/main" id="{CA65FE34-BCF6-C04C-A1AE-526DA4426E4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76963" y="5889625"/>
            <a:ext cx="1682750" cy="0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90" name="Text Box 66">
            <a:extLst>
              <a:ext uri="{FF2B5EF4-FFF2-40B4-BE49-F238E27FC236}">
                <a16:creationId xmlns:a16="http://schemas.microsoft.com/office/drawing/2014/main" id="{300630DE-873B-3B4A-B261-A7EE0861B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0713" y="5799138"/>
            <a:ext cx="306387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9</a:t>
            </a:r>
          </a:p>
        </p:txBody>
      </p:sp>
      <p:sp>
        <p:nvSpPr>
          <p:cNvPr id="26691" name="Text Box 67">
            <a:extLst>
              <a:ext uri="{FF2B5EF4-FFF2-40B4-BE49-F238E27FC236}">
                <a16:creationId xmlns:a16="http://schemas.microsoft.com/office/drawing/2014/main" id="{2D7D1D9F-3729-ED46-9CC7-35ADDAABE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650" y="5054600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26692" name="Text Box 68">
            <a:extLst>
              <a:ext uri="{FF2B5EF4-FFF2-40B4-BE49-F238E27FC236}">
                <a16:creationId xmlns:a16="http://schemas.microsoft.com/office/drawing/2014/main" id="{5A6D374E-46EC-4848-B236-8209894FB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0" y="5021263"/>
            <a:ext cx="3365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26693" name="Text Box 69">
            <a:extLst>
              <a:ext uri="{FF2B5EF4-FFF2-40B4-BE49-F238E27FC236}">
                <a16:creationId xmlns:a16="http://schemas.microsoft.com/office/drawing/2014/main" id="{188EAAC7-05B8-664E-8A67-D8A24328F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5788025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grpSp>
        <p:nvGrpSpPr>
          <p:cNvPr id="815174" name="Group 70">
            <a:extLst>
              <a:ext uri="{FF2B5EF4-FFF2-40B4-BE49-F238E27FC236}">
                <a16:creationId xmlns:a16="http://schemas.microsoft.com/office/drawing/2014/main" id="{7B957693-AA21-A345-879F-185968E81DAF}"/>
              </a:ext>
            </a:extLst>
          </p:cNvPr>
          <p:cNvGrpSpPr>
            <a:grpSpLocks/>
          </p:cNvGrpSpPr>
          <p:nvPr/>
        </p:nvGrpSpPr>
        <p:grpSpPr bwMode="auto">
          <a:xfrm>
            <a:off x="1962150" y="1835150"/>
            <a:ext cx="5251450" cy="1008063"/>
            <a:chOff x="1236" y="1156"/>
            <a:chExt cx="3308" cy="635"/>
          </a:xfrm>
        </p:grpSpPr>
        <p:sp>
          <p:nvSpPr>
            <p:cNvPr id="26698" name="Text Box 71">
              <a:extLst>
                <a:ext uri="{FF2B5EF4-FFF2-40B4-BE49-F238E27FC236}">
                  <a16:creationId xmlns:a16="http://schemas.microsoft.com/office/drawing/2014/main" id="{93178637-5A15-7C45-AD93-6F6BF0F8BF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6" y="1156"/>
              <a:ext cx="214" cy="1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10</a:t>
              </a:r>
            </a:p>
          </p:txBody>
        </p:sp>
        <p:sp>
          <p:nvSpPr>
            <p:cNvPr id="26699" name="Text Box 72">
              <a:extLst>
                <a:ext uri="{FF2B5EF4-FFF2-40B4-BE49-F238E27FC236}">
                  <a16:creationId xmlns:a16="http://schemas.microsoft.com/office/drawing/2014/main" id="{9436E23C-499F-9A4C-AA32-E8DB249200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3" y="1514"/>
              <a:ext cx="214" cy="1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2</a:t>
              </a:r>
            </a:p>
          </p:txBody>
        </p:sp>
        <p:sp>
          <p:nvSpPr>
            <p:cNvPr id="26700" name="Text Box 73">
              <a:extLst>
                <a:ext uri="{FF2B5EF4-FFF2-40B4-BE49-F238E27FC236}">
                  <a16:creationId xmlns:a16="http://schemas.microsoft.com/office/drawing/2014/main" id="{478AA1A0-0E75-D843-B9F7-A8AA3561A0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3" y="1646"/>
              <a:ext cx="213" cy="1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10</a:t>
              </a:r>
            </a:p>
          </p:txBody>
        </p:sp>
        <p:sp>
          <p:nvSpPr>
            <p:cNvPr id="26701" name="Text Box 74">
              <a:extLst>
                <a:ext uri="{FF2B5EF4-FFF2-40B4-BE49-F238E27FC236}">
                  <a16:creationId xmlns:a16="http://schemas.microsoft.com/office/drawing/2014/main" id="{5BFE5B30-47FA-BB48-8A86-3708C36B50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1" y="1165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X</a:t>
              </a:r>
            </a:p>
          </p:txBody>
        </p:sp>
        <p:sp>
          <p:nvSpPr>
            <p:cNvPr id="26702" name="Text Box 75">
              <a:extLst>
                <a:ext uri="{FF2B5EF4-FFF2-40B4-BE49-F238E27FC236}">
                  <a16:creationId xmlns:a16="http://schemas.microsoft.com/office/drawing/2014/main" id="{1ECA4B6C-5CDD-9143-BD82-C24D747F44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385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X</a:t>
              </a:r>
            </a:p>
          </p:txBody>
        </p:sp>
        <p:sp>
          <p:nvSpPr>
            <p:cNvPr id="26703" name="Text Box 76">
              <a:extLst>
                <a:ext uri="{FF2B5EF4-FFF2-40B4-BE49-F238E27FC236}">
                  <a16:creationId xmlns:a16="http://schemas.microsoft.com/office/drawing/2014/main" id="{A05A4AB5-79D1-B547-A68A-58BD4258B7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1" y="1647"/>
              <a:ext cx="21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X</a:t>
              </a:r>
            </a:p>
          </p:txBody>
        </p:sp>
        <p:sp>
          <p:nvSpPr>
            <p:cNvPr id="26704" name="Text Box 77">
              <a:extLst>
                <a:ext uri="{FF2B5EF4-FFF2-40B4-BE49-F238E27FC236}">
                  <a16:creationId xmlns:a16="http://schemas.microsoft.com/office/drawing/2014/main" id="{3123B311-D2FA-D143-83A5-B72ED672B4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7" y="1667"/>
              <a:ext cx="214" cy="1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2</a:t>
              </a:r>
            </a:p>
          </p:txBody>
        </p:sp>
        <p:sp>
          <p:nvSpPr>
            <p:cNvPr id="26705" name="Text Box 78">
              <a:extLst>
                <a:ext uri="{FF2B5EF4-FFF2-40B4-BE49-F238E27FC236}">
                  <a16:creationId xmlns:a16="http://schemas.microsoft.com/office/drawing/2014/main" id="{AADF185E-9134-2244-A569-52B4E9FF8A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0" y="1684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X</a:t>
              </a:r>
            </a:p>
          </p:txBody>
        </p:sp>
      </p:grpSp>
      <p:sp>
        <p:nvSpPr>
          <p:cNvPr id="815183" name="Text Box 79">
            <a:extLst>
              <a:ext uri="{FF2B5EF4-FFF2-40B4-BE49-F238E27FC236}">
                <a16:creationId xmlns:a16="http://schemas.microsoft.com/office/drawing/2014/main" id="{00F2F1A9-CBB7-7147-9376-B8ED07512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438525"/>
            <a:ext cx="1968500" cy="4238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137160" bIns="137160" anchor="ctr" anchorCtr="1"/>
          <a:lstStyle/>
          <a:p>
            <a:pPr algn="ctr">
              <a:spcBef>
                <a:spcPct val="50000"/>
              </a:spcBef>
              <a:defRPr/>
            </a:pPr>
            <a:r>
              <a:rPr lang="en-US" b="0">
                <a:latin typeface="Comic Sans MS" charset="0"/>
                <a:ea typeface="ＭＳ Ｐゴシック" charset="0"/>
              </a:rPr>
              <a:t>Flow value = 8</a:t>
            </a:r>
          </a:p>
        </p:txBody>
      </p:sp>
      <p:sp>
        <p:nvSpPr>
          <p:cNvPr id="2" name="Rectangular Callout 1">
            <a:extLst>
              <a:ext uri="{FF2B5EF4-FFF2-40B4-BE49-F238E27FC236}">
                <a16:creationId xmlns:a16="http://schemas.microsoft.com/office/drawing/2014/main" id="{41C952DE-0F1D-C341-A130-BA6CA7434C4E}"/>
              </a:ext>
            </a:extLst>
          </p:cNvPr>
          <p:cNvSpPr/>
          <p:nvPr/>
        </p:nvSpPr>
        <p:spPr>
          <a:xfrm>
            <a:off x="3698875" y="3314700"/>
            <a:ext cx="1520825" cy="814388"/>
          </a:xfrm>
          <a:prstGeom prst="wedgeRectCallout">
            <a:avLst>
              <a:gd name="adj1" fmla="val -68933"/>
              <a:gd name="adj2" fmla="val 1455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Not a wise choice!</a:t>
            </a:r>
          </a:p>
        </p:txBody>
      </p:sp>
      <p:sp>
        <p:nvSpPr>
          <p:cNvPr id="82" name="Rectangular Callout 81">
            <a:extLst>
              <a:ext uri="{FF2B5EF4-FFF2-40B4-BE49-F238E27FC236}">
                <a16:creationId xmlns:a16="http://schemas.microsoft.com/office/drawing/2014/main" id="{2D12A92F-AE75-FB46-BE33-F19D0002B346}"/>
              </a:ext>
            </a:extLst>
          </p:cNvPr>
          <p:cNvSpPr/>
          <p:nvPr/>
        </p:nvSpPr>
        <p:spPr>
          <a:xfrm>
            <a:off x="6607175" y="3895725"/>
            <a:ext cx="2135188" cy="814388"/>
          </a:xfrm>
          <a:prstGeom prst="wedgeRectCallout">
            <a:avLst>
              <a:gd name="adj1" fmla="val -130620"/>
              <a:gd name="adj2" fmla="val 11302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This edge has flipped completely!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1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1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>
            <a:extLst>
              <a:ext uri="{FF2B5EF4-FFF2-40B4-BE49-F238E27FC236}">
                <a16:creationId xmlns:a16="http://schemas.microsoft.com/office/drawing/2014/main" id="{4A0BB9C2-2AEC-BD40-B161-FD478AD6A3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n-US" altLang="en-US"/>
              <a:t>Ford-Fulkerson Algorithm</a:t>
            </a:r>
          </a:p>
        </p:txBody>
      </p:sp>
      <p:sp>
        <p:nvSpPr>
          <p:cNvPr id="28674" name="Slide Number Placeholder 2">
            <a:extLst>
              <a:ext uri="{FF2B5EF4-FFF2-40B4-BE49-F238E27FC236}">
                <a16:creationId xmlns:a16="http://schemas.microsoft.com/office/drawing/2014/main" id="{6464E747-4725-E84A-909D-DF1C009A6A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EA61D2E-05FC-1D43-82C6-E7DE0C9151E0}" type="slidenum">
              <a:rPr lang="en-US" altLang="en-US" sz="800" b="0">
                <a:solidFill>
                  <a:schemeClr val="tx1"/>
                </a:solidFill>
                <a:latin typeface="Comic Sans MS" panose="030F0902030302020204" pitchFamily="66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 b="0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20B8C34F-D84D-7743-9366-113EFFA5D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9175" y="2087563"/>
            <a:ext cx="3397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rgbClr val="003399"/>
                </a:solidFill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8676" name="Oval 4">
            <a:extLst>
              <a:ext uri="{FF2B5EF4-FFF2-40B4-BE49-F238E27FC236}">
                <a16:creationId xmlns:a16="http://schemas.microsoft.com/office/drawing/2014/main" id="{F97E1F35-739F-7E4C-800E-01763BA1C57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92225" y="2873375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s</a:t>
            </a:r>
          </a:p>
        </p:txBody>
      </p:sp>
      <p:sp>
        <p:nvSpPr>
          <p:cNvPr id="28677" name="Oval 5">
            <a:extLst>
              <a:ext uri="{FF2B5EF4-FFF2-40B4-BE49-F238E27FC236}">
                <a16:creationId xmlns:a16="http://schemas.microsoft.com/office/drawing/2014/main" id="{CAF21C37-C088-6742-9CDE-21FE15709C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1384300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28678" name="Oval 6">
            <a:extLst>
              <a:ext uri="{FF2B5EF4-FFF2-40B4-BE49-F238E27FC236}">
                <a16:creationId xmlns:a16="http://schemas.microsoft.com/office/drawing/2014/main" id="{0C6D578B-0689-C74B-AF3C-0087D43D44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2873375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3</a:t>
            </a:r>
          </a:p>
        </p:txBody>
      </p:sp>
      <p:cxnSp>
        <p:nvCxnSpPr>
          <p:cNvPr id="28679" name="AutoShape 7">
            <a:extLst>
              <a:ext uri="{FF2B5EF4-FFF2-40B4-BE49-F238E27FC236}">
                <a16:creationId xmlns:a16="http://schemas.microsoft.com/office/drawing/2014/main" id="{2DDDAFC1-FC9A-4D4E-9249-CA04F1B3D2C2}"/>
              </a:ext>
            </a:extLst>
          </p:cNvPr>
          <p:cNvCxnSpPr>
            <a:cxnSpLocks noChangeShapeType="1"/>
            <a:stCxn id="28676" idx="7"/>
            <a:endCxn id="28677" idx="3"/>
          </p:cNvCxnSpPr>
          <p:nvPr/>
        </p:nvCxnSpPr>
        <p:spPr bwMode="auto">
          <a:xfrm flipV="1">
            <a:off x="1506538" y="1606550"/>
            <a:ext cx="1806575" cy="12969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0" name="AutoShape 8">
            <a:extLst>
              <a:ext uri="{FF2B5EF4-FFF2-40B4-BE49-F238E27FC236}">
                <a16:creationId xmlns:a16="http://schemas.microsoft.com/office/drawing/2014/main" id="{5710493E-A0DD-5D45-A37B-8AC144A41CE4}"/>
              </a:ext>
            </a:extLst>
          </p:cNvPr>
          <p:cNvCxnSpPr>
            <a:cxnSpLocks noChangeShapeType="1"/>
            <a:stCxn id="28676" idx="6"/>
            <a:endCxn id="28678" idx="2"/>
          </p:cNvCxnSpPr>
          <p:nvPr/>
        </p:nvCxnSpPr>
        <p:spPr bwMode="auto">
          <a:xfrm>
            <a:off x="1550988" y="2998788"/>
            <a:ext cx="17176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1" name="AutoShape 9">
            <a:extLst>
              <a:ext uri="{FF2B5EF4-FFF2-40B4-BE49-F238E27FC236}">
                <a16:creationId xmlns:a16="http://schemas.microsoft.com/office/drawing/2014/main" id="{4212AA22-A9EE-794C-8FB9-FE4EAC87A078}"/>
              </a:ext>
            </a:extLst>
          </p:cNvPr>
          <p:cNvCxnSpPr>
            <a:cxnSpLocks noChangeShapeType="1"/>
            <a:stCxn id="28678" idx="6"/>
            <a:endCxn id="28685" idx="2"/>
          </p:cNvCxnSpPr>
          <p:nvPr/>
        </p:nvCxnSpPr>
        <p:spPr bwMode="auto">
          <a:xfrm>
            <a:off x="3535363" y="2998788"/>
            <a:ext cx="23891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2" name="AutoShape 10">
            <a:extLst>
              <a:ext uri="{FF2B5EF4-FFF2-40B4-BE49-F238E27FC236}">
                <a16:creationId xmlns:a16="http://schemas.microsoft.com/office/drawing/2014/main" id="{865401C9-B0B9-7140-B864-E1D4FB1B1413}"/>
              </a:ext>
            </a:extLst>
          </p:cNvPr>
          <p:cNvCxnSpPr>
            <a:cxnSpLocks noChangeShapeType="1"/>
            <a:stCxn id="28677" idx="6"/>
            <a:endCxn id="28684" idx="2"/>
          </p:cNvCxnSpPr>
          <p:nvPr/>
        </p:nvCxnSpPr>
        <p:spPr bwMode="auto">
          <a:xfrm>
            <a:off x="3535363" y="1511300"/>
            <a:ext cx="23891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3" name="AutoShape 11">
            <a:extLst>
              <a:ext uri="{FF2B5EF4-FFF2-40B4-BE49-F238E27FC236}">
                <a16:creationId xmlns:a16="http://schemas.microsoft.com/office/drawing/2014/main" id="{99DB1627-E517-7C4D-BDC7-D97263B1BC28}"/>
              </a:ext>
            </a:extLst>
          </p:cNvPr>
          <p:cNvCxnSpPr>
            <a:cxnSpLocks noChangeShapeType="1"/>
            <a:stCxn id="28677" idx="4"/>
            <a:endCxn id="28678" idx="0"/>
          </p:cNvCxnSpPr>
          <p:nvPr/>
        </p:nvCxnSpPr>
        <p:spPr bwMode="auto">
          <a:xfrm>
            <a:off x="3402013" y="1643063"/>
            <a:ext cx="0" cy="1222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4" name="Oval 12">
            <a:extLst>
              <a:ext uri="{FF2B5EF4-FFF2-40B4-BE49-F238E27FC236}">
                <a16:creationId xmlns:a16="http://schemas.microsoft.com/office/drawing/2014/main" id="{7A692720-098C-DA48-94D5-06C46F6F202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30900" y="1384300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28685" name="Oval 13">
            <a:extLst>
              <a:ext uri="{FF2B5EF4-FFF2-40B4-BE49-F238E27FC236}">
                <a16:creationId xmlns:a16="http://schemas.microsoft.com/office/drawing/2014/main" id="{CBDFD4D0-0536-9F40-B6F7-2B662B836F7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30900" y="2873375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5</a:t>
            </a:r>
          </a:p>
        </p:txBody>
      </p:sp>
      <p:cxnSp>
        <p:nvCxnSpPr>
          <p:cNvPr id="28686" name="AutoShape 14">
            <a:extLst>
              <a:ext uri="{FF2B5EF4-FFF2-40B4-BE49-F238E27FC236}">
                <a16:creationId xmlns:a16="http://schemas.microsoft.com/office/drawing/2014/main" id="{BA729498-BD05-0849-8002-6B33579339FC}"/>
              </a:ext>
            </a:extLst>
          </p:cNvPr>
          <p:cNvCxnSpPr>
            <a:cxnSpLocks noChangeShapeType="1"/>
            <a:stCxn id="28684" idx="4"/>
            <a:endCxn id="28685" idx="0"/>
          </p:cNvCxnSpPr>
          <p:nvPr/>
        </p:nvCxnSpPr>
        <p:spPr bwMode="auto">
          <a:xfrm>
            <a:off x="6056313" y="1643063"/>
            <a:ext cx="0" cy="1222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7" name="AutoShape 15">
            <a:extLst>
              <a:ext uri="{FF2B5EF4-FFF2-40B4-BE49-F238E27FC236}">
                <a16:creationId xmlns:a16="http://schemas.microsoft.com/office/drawing/2014/main" id="{0CBA0E4F-D20E-3948-878E-E7E9C389DFF9}"/>
              </a:ext>
            </a:extLst>
          </p:cNvPr>
          <p:cNvCxnSpPr>
            <a:cxnSpLocks noChangeShapeType="1"/>
            <a:stCxn id="28677" idx="5"/>
            <a:endCxn id="28685" idx="1"/>
          </p:cNvCxnSpPr>
          <p:nvPr/>
        </p:nvCxnSpPr>
        <p:spPr bwMode="auto">
          <a:xfrm>
            <a:off x="3490913" y="1606550"/>
            <a:ext cx="2476500" cy="12969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8" name="Oval 16">
            <a:extLst>
              <a:ext uri="{FF2B5EF4-FFF2-40B4-BE49-F238E27FC236}">
                <a16:creationId xmlns:a16="http://schemas.microsoft.com/office/drawing/2014/main" id="{173824DD-3B4B-794B-889C-722B36C457E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80350" y="2873375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t</a:t>
            </a:r>
          </a:p>
        </p:txBody>
      </p:sp>
      <p:cxnSp>
        <p:nvCxnSpPr>
          <p:cNvPr id="28689" name="AutoShape 17">
            <a:extLst>
              <a:ext uri="{FF2B5EF4-FFF2-40B4-BE49-F238E27FC236}">
                <a16:creationId xmlns:a16="http://schemas.microsoft.com/office/drawing/2014/main" id="{E7B6BF0E-0F26-3643-8C8C-717FDD7284AD}"/>
              </a:ext>
            </a:extLst>
          </p:cNvPr>
          <p:cNvCxnSpPr>
            <a:cxnSpLocks noChangeShapeType="1"/>
            <a:stCxn id="28684" idx="6"/>
            <a:endCxn id="28688" idx="1"/>
          </p:cNvCxnSpPr>
          <p:nvPr/>
        </p:nvCxnSpPr>
        <p:spPr bwMode="auto">
          <a:xfrm>
            <a:off x="6189663" y="1511300"/>
            <a:ext cx="1727200" cy="1392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0" name="AutoShape 18">
            <a:extLst>
              <a:ext uri="{FF2B5EF4-FFF2-40B4-BE49-F238E27FC236}">
                <a16:creationId xmlns:a16="http://schemas.microsoft.com/office/drawing/2014/main" id="{FA49CD11-8FEF-234D-951B-D95630DF9784}"/>
              </a:ext>
            </a:extLst>
          </p:cNvPr>
          <p:cNvCxnSpPr>
            <a:cxnSpLocks noChangeShapeType="1"/>
            <a:stCxn id="28685" idx="6"/>
            <a:endCxn id="28688" idx="2"/>
          </p:cNvCxnSpPr>
          <p:nvPr/>
        </p:nvCxnSpPr>
        <p:spPr bwMode="auto">
          <a:xfrm>
            <a:off x="6189663" y="2998788"/>
            <a:ext cx="16827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91" name="Text Box 19">
            <a:extLst>
              <a:ext uri="{FF2B5EF4-FFF2-40B4-BE49-F238E27FC236}">
                <a16:creationId xmlns:a16="http://schemas.microsoft.com/office/drawing/2014/main" id="{DF3696B8-B7ED-4448-B258-1FEFE57E7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871788"/>
            <a:ext cx="35401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8692" name="Text Box 20">
            <a:extLst>
              <a:ext uri="{FF2B5EF4-FFF2-40B4-BE49-F238E27FC236}">
                <a16:creationId xmlns:a16="http://schemas.microsoft.com/office/drawing/2014/main" id="{330D4303-541B-C04D-941B-1F7CF6D4D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130425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 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8693" name="Text Box 21">
            <a:extLst>
              <a:ext uri="{FF2B5EF4-FFF2-40B4-BE49-F238E27FC236}">
                <a16:creationId xmlns:a16="http://schemas.microsoft.com/office/drawing/2014/main" id="{A4249EAC-C427-E642-8700-31CEFB0F9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413" y="2908300"/>
            <a:ext cx="306387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9</a:t>
            </a:r>
          </a:p>
        </p:txBody>
      </p:sp>
      <p:sp>
        <p:nvSpPr>
          <p:cNvPr id="28694" name="Text Box 22">
            <a:extLst>
              <a:ext uri="{FF2B5EF4-FFF2-40B4-BE49-F238E27FC236}">
                <a16:creationId xmlns:a16="http://schemas.microsoft.com/office/drawing/2014/main" id="{26E5B1E5-F815-EC44-A15C-EE90E138F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1988" y="2092325"/>
            <a:ext cx="252412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8</a:t>
            </a:r>
          </a:p>
        </p:txBody>
      </p:sp>
      <p:sp>
        <p:nvSpPr>
          <p:cNvPr id="28695" name="Text Box 23">
            <a:extLst>
              <a:ext uri="{FF2B5EF4-FFF2-40B4-BE49-F238E27FC236}">
                <a16:creationId xmlns:a16="http://schemas.microsoft.com/office/drawing/2014/main" id="{BAB339DE-DB53-234F-883D-9C0ED6743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25" y="1401763"/>
            <a:ext cx="3238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28696" name="Text Box 24">
            <a:extLst>
              <a:ext uri="{FF2B5EF4-FFF2-40B4-BE49-F238E27FC236}">
                <a16:creationId xmlns:a16="http://schemas.microsoft.com/office/drawing/2014/main" id="{60D8D568-E352-7549-B41B-A626CF358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6725" y="2897188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8697" name="Text Box 25">
            <a:extLst>
              <a:ext uri="{FF2B5EF4-FFF2-40B4-BE49-F238E27FC236}">
                <a16:creationId xmlns:a16="http://schemas.microsoft.com/office/drawing/2014/main" id="{33E98CCF-E0AA-5443-B26F-8F4765055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9100" y="2112963"/>
            <a:ext cx="4238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 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8698" name="Text Box 26">
            <a:extLst>
              <a:ext uri="{FF2B5EF4-FFF2-40B4-BE49-F238E27FC236}">
                <a16:creationId xmlns:a16="http://schemas.microsoft.com/office/drawing/2014/main" id="{606713D5-D91D-9B49-AE44-0CD9B08BF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9625" y="2087563"/>
            <a:ext cx="306388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6</a:t>
            </a:r>
          </a:p>
        </p:txBody>
      </p:sp>
      <p:sp>
        <p:nvSpPr>
          <p:cNvPr id="28699" name="Text Box 27">
            <a:extLst>
              <a:ext uri="{FF2B5EF4-FFF2-40B4-BE49-F238E27FC236}">
                <a16:creationId xmlns:a16="http://schemas.microsoft.com/office/drawing/2014/main" id="{1EA1C796-60AA-1342-82A4-8C4758CE4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1350" y="2163763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28700" name="Text Box 28">
            <a:extLst>
              <a:ext uri="{FF2B5EF4-FFF2-40B4-BE49-F238E27FC236}">
                <a16:creationId xmlns:a16="http://schemas.microsoft.com/office/drawing/2014/main" id="{CD1E9904-2F24-6A48-A7E2-6DB7F60D6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438" y="1841500"/>
            <a:ext cx="3397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8701" name="Text Box 29">
            <a:extLst>
              <a:ext uri="{FF2B5EF4-FFF2-40B4-BE49-F238E27FC236}">
                <a16:creationId xmlns:a16="http://schemas.microsoft.com/office/drawing/2014/main" id="{259C8EF4-CC8F-A043-9691-978D8100F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413" y="1162050"/>
            <a:ext cx="3381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8702" name="Text Box 30">
            <a:extLst>
              <a:ext uri="{FF2B5EF4-FFF2-40B4-BE49-F238E27FC236}">
                <a16:creationId xmlns:a16="http://schemas.microsoft.com/office/drawing/2014/main" id="{C321E268-799B-0344-A679-639C72626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9113" y="1814513"/>
            <a:ext cx="3397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rgbClr val="003399"/>
                </a:solidFill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8703" name="Text Box 31">
            <a:extLst>
              <a:ext uri="{FF2B5EF4-FFF2-40B4-BE49-F238E27FC236}">
                <a16:creationId xmlns:a16="http://schemas.microsoft.com/office/drawing/2014/main" id="{3B014D9D-1DEF-8B41-BEC7-1A86A5875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8850" y="2608263"/>
            <a:ext cx="3397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rgbClr val="003399"/>
                </a:solidFill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8704" name="Text Box 32">
            <a:extLst>
              <a:ext uri="{FF2B5EF4-FFF2-40B4-BE49-F238E27FC236}">
                <a16:creationId xmlns:a16="http://schemas.microsoft.com/office/drawing/2014/main" id="{B673DB1E-8B2E-E14E-8D00-5B7CFCF7F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6588" y="2647950"/>
            <a:ext cx="3397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rgbClr val="003399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28705" name="Text Box 33">
            <a:extLst>
              <a:ext uri="{FF2B5EF4-FFF2-40B4-BE49-F238E27FC236}">
                <a16:creationId xmlns:a16="http://schemas.microsoft.com/office/drawing/2014/main" id="{1F9B1DE8-D6A0-494B-9173-A688D5B6B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463" y="2613025"/>
            <a:ext cx="3381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8706" name="Text Box 34">
            <a:extLst>
              <a:ext uri="{FF2B5EF4-FFF2-40B4-BE49-F238E27FC236}">
                <a16:creationId xmlns:a16="http://schemas.microsoft.com/office/drawing/2014/main" id="{B6D42A22-A8CF-F247-8855-EB341822A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6588" y="1851025"/>
            <a:ext cx="3397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8</a:t>
            </a:r>
          </a:p>
        </p:txBody>
      </p:sp>
      <p:sp>
        <p:nvSpPr>
          <p:cNvPr id="28707" name="Text Box 35">
            <a:extLst>
              <a:ext uri="{FF2B5EF4-FFF2-40B4-BE49-F238E27FC236}">
                <a16:creationId xmlns:a16="http://schemas.microsoft.com/office/drawing/2014/main" id="{515710FD-2226-3147-93CD-21D5B0CEE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2975" y="2166938"/>
            <a:ext cx="3397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28708" name="Text Box 36">
            <a:extLst>
              <a:ext uri="{FF2B5EF4-FFF2-40B4-BE49-F238E27FC236}">
                <a16:creationId xmlns:a16="http://schemas.microsoft.com/office/drawing/2014/main" id="{99552DB9-7C21-D94C-9789-756598925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1763713"/>
            <a:ext cx="442913" cy="319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Comic Sans MS" panose="030F0902030302020204" pitchFamily="66" charset="0"/>
              </a:rPr>
              <a:t> G:</a:t>
            </a:r>
          </a:p>
        </p:txBody>
      </p:sp>
      <p:sp>
        <p:nvSpPr>
          <p:cNvPr id="28709" name="Oval 37">
            <a:extLst>
              <a:ext uri="{FF2B5EF4-FFF2-40B4-BE49-F238E27FC236}">
                <a16:creationId xmlns:a16="http://schemas.microsoft.com/office/drawing/2014/main" id="{0D3FDA7F-6AA1-D347-A42B-208A9F6498E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79525" y="5764213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s</a:t>
            </a:r>
          </a:p>
        </p:txBody>
      </p:sp>
      <p:sp>
        <p:nvSpPr>
          <p:cNvPr id="28710" name="Oval 38">
            <a:extLst>
              <a:ext uri="{FF2B5EF4-FFF2-40B4-BE49-F238E27FC236}">
                <a16:creationId xmlns:a16="http://schemas.microsoft.com/office/drawing/2014/main" id="{ECBA192C-1CB7-BA42-8C52-6E56D5E85B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63900" y="4275138"/>
            <a:ext cx="250825" cy="252412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28711" name="Oval 39">
            <a:extLst>
              <a:ext uri="{FF2B5EF4-FFF2-40B4-BE49-F238E27FC236}">
                <a16:creationId xmlns:a16="http://schemas.microsoft.com/office/drawing/2014/main" id="{B3ECC140-7396-7548-B27E-6426858D62D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63900" y="5764213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3</a:t>
            </a:r>
          </a:p>
        </p:txBody>
      </p:sp>
      <p:cxnSp>
        <p:nvCxnSpPr>
          <p:cNvPr id="28712" name="AutoShape 40">
            <a:extLst>
              <a:ext uri="{FF2B5EF4-FFF2-40B4-BE49-F238E27FC236}">
                <a16:creationId xmlns:a16="http://schemas.microsoft.com/office/drawing/2014/main" id="{FDE0DFA5-CC7C-5B42-BD42-7AEC25CEF5F4}"/>
              </a:ext>
            </a:extLst>
          </p:cNvPr>
          <p:cNvCxnSpPr>
            <a:cxnSpLocks noChangeShapeType="1"/>
            <a:stCxn id="28709" idx="6"/>
            <a:endCxn id="28711" idx="2"/>
          </p:cNvCxnSpPr>
          <p:nvPr/>
        </p:nvCxnSpPr>
        <p:spPr bwMode="auto">
          <a:xfrm>
            <a:off x="1538288" y="5889625"/>
            <a:ext cx="17176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13" name="AutoShape 41">
            <a:extLst>
              <a:ext uri="{FF2B5EF4-FFF2-40B4-BE49-F238E27FC236}">
                <a16:creationId xmlns:a16="http://schemas.microsoft.com/office/drawing/2014/main" id="{A6044DEF-4131-3C49-A312-0465186D46C5}"/>
              </a:ext>
            </a:extLst>
          </p:cNvPr>
          <p:cNvCxnSpPr>
            <a:cxnSpLocks noChangeShapeType="1"/>
            <a:stCxn id="28711" idx="6"/>
            <a:endCxn id="28717" idx="2"/>
          </p:cNvCxnSpPr>
          <p:nvPr/>
        </p:nvCxnSpPr>
        <p:spPr bwMode="auto">
          <a:xfrm>
            <a:off x="3522663" y="5889625"/>
            <a:ext cx="23891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14" name="AutoShape 42">
            <a:extLst>
              <a:ext uri="{FF2B5EF4-FFF2-40B4-BE49-F238E27FC236}">
                <a16:creationId xmlns:a16="http://schemas.microsoft.com/office/drawing/2014/main" id="{03FB2B24-8671-D842-B1F3-8F542558C838}"/>
              </a:ext>
            </a:extLst>
          </p:cNvPr>
          <p:cNvCxnSpPr>
            <a:cxnSpLocks noChangeShapeType="1"/>
            <a:stCxn id="28710" idx="6"/>
            <a:endCxn id="28716" idx="2"/>
          </p:cNvCxnSpPr>
          <p:nvPr/>
        </p:nvCxnSpPr>
        <p:spPr bwMode="auto">
          <a:xfrm>
            <a:off x="3522663" y="4402138"/>
            <a:ext cx="23891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15" name="AutoShape 43">
            <a:extLst>
              <a:ext uri="{FF2B5EF4-FFF2-40B4-BE49-F238E27FC236}">
                <a16:creationId xmlns:a16="http://schemas.microsoft.com/office/drawing/2014/main" id="{2C158287-4839-234C-9B30-367D4D89B4F1}"/>
              </a:ext>
            </a:extLst>
          </p:cNvPr>
          <p:cNvCxnSpPr>
            <a:cxnSpLocks noChangeShapeType="1"/>
            <a:stCxn id="28710" idx="4"/>
            <a:endCxn id="28711" idx="0"/>
          </p:cNvCxnSpPr>
          <p:nvPr/>
        </p:nvCxnSpPr>
        <p:spPr bwMode="auto">
          <a:xfrm>
            <a:off x="3389313" y="4533900"/>
            <a:ext cx="0" cy="1222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16" name="Oval 44">
            <a:extLst>
              <a:ext uri="{FF2B5EF4-FFF2-40B4-BE49-F238E27FC236}">
                <a16:creationId xmlns:a16="http://schemas.microsoft.com/office/drawing/2014/main" id="{B0101A95-CEB7-154E-930D-8B296B93B49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18200" y="4275138"/>
            <a:ext cx="250825" cy="252412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28717" name="Oval 45">
            <a:extLst>
              <a:ext uri="{FF2B5EF4-FFF2-40B4-BE49-F238E27FC236}">
                <a16:creationId xmlns:a16="http://schemas.microsoft.com/office/drawing/2014/main" id="{A1B5895B-D1A2-5D4F-A1D6-4E0EFA9B455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18200" y="5764213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5</a:t>
            </a:r>
          </a:p>
        </p:txBody>
      </p:sp>
      <p:cxnSp>
        <p:nvCxnSpPr>
          <p:cNvPr id="28718" name="AutoShape 46">
            <a:extLst>
              <a:ext uri="{FF2B5EF4-FFF2-40B4-BE49-F238E27FC236}">
                <a16:creationId xmlns:a16="http://schemas.microsoft.com/office/drawing/2014/main" id="{905F1A63-52EB-324D-842B-8DE4663DF0DC}"/>
              </a:ext>
            </a:extLst>
          </p:cNvPr>
          <p:cNvCxnSpPr>
            <a:cxnSpLocks noChangeShapeType="1"/>
            <a:stCxn id="28716" idx="4"/>
            <a:endCxn id="28717" idx="0"/>
          </p:cNvCxnSpPr>
          <p:nvPr/>
        </p:nvCxnSpPr>
        <p:spPr bwMode="auto">
          <a:xfrm>
            <a:off x="6043613" y="4533900"/>
            <a:ext cx="0" cy="1222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19" name="Oval 47">
            <a:extLst>
              <a:ext uri="{FF2B5EF4-FFF2-40B4-BE49-F238E27FC236}">
                <a16:creationId xmlns:a16="http://schemas.microsoft.com/office/drawing/2014/main" id="{DF6BC6C7-9A75-4F48-85A6-02199782A5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67650" y="5764213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t</a:t>
            </a:r>
          </a:p>
        </p:txBody>
      </p:sp>
      <p:cxnSp>
        <p:nvCxnSpPr>
          <p:cNvPr id="28720" name="AutoShape 48">
            <a:extLst>
              <a:ext uri="{FF2B5EF4-FFF2-40B4-BE49-F238E27FC236}">
                <a16:creationId xmlns:a16="http://schemas.microsoft.com/office/drawing/2014/main" id="{13931CD4-0661-8448-8323-AFE09F596452}"/>
              </a:ext>
            </a:extLst>
          </p:cNvPr>
          <p:cNvCxnSpPr>
            <a:cxnSpLocks noChangeShapeType="1"/>
            <a:stCxn id="28716" idx="6"/>
            <a:endCxn id="28719" idx="1"/>
          </p:cNvCxnSpPr>
          <p:nvPr/>
        </p:nvCxnSpPr>
        <p:spPr bwMode="auto">
          <a:xfrm>
            <a:off x="6176963" y="4402138"/>
            <a:ext cx="1727200" cy="1392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21" name="AutoShape 49">
            <a:extLst>
              <a:ext uri="{FF2B5EF4-FFF2-40B4-BE49-F238E27FC236}">
                <a16:creationId xmlns:a16="http://schemas.microsoft.com/office/drawing/2014/main" id="{EF5B80DF-796D-264B-9BD1-D546404B855C}"/>
              </a:ext>
            </a:extLst>
          </p:cNvPr>
          <p:cNvCxnSpPr>
            <a:cxnSpLocks noChangeShapeType="1"/>
            <a:stCxn id="28717" idx="6"/>
            <a:endCxn id="28719" idx="2"/>
          </p:cNvCxnSpPr>
          <p:nvPr/>
        </p:nvCxnSpPr>
        <p:spPr bwMode="auto">
          <a:xfrm>
            <a:off x="6176963" y="5889625"/>
            <a:ext cx="16827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22" name="Text Box 50">
            <a:extLst>
              <a:ext uri="{FF2B5EF4-FFF2-40B4-BE49-F238E27FC236}">
                <a16:creationId xmlns:a16="http://schemas.microsoft.com/office/drawing/2014/main" id="{109FEBFD-A73C-1343-AD69-CD94D9DF3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292600"/>
            <a:ext cx="3238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28723" name="Text Box 51">
            <a:extLst>
              <a:ext uri="{FF2B5EF4-FFF2-40B4-BE49-F238E27FC236}">
                <a16:creationId xmlns:a16="http://schemas.microsoft.com/office/drawing/2014/main" id="{D1FFA42F-B7EB-4A43-B340-AA60CF924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650" y="5054600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28724" name="Text Box 52">
            <a:extLst>
              <a:ext uri="{FF2B5EF4-FFF2-40B4-BE49-F238E27FC236}">
                <a16:creationId xmlns:a16="http://schemas.microsoft.com/office/drawing/2014/main" id="{618EA4B3-5597-AE4B-9CA9-A58166262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4654550"/>
            <a:ext cx="442913" cy="3190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Comic Sans MS" panose="030F0902030302020204" pitchFamily="66" charset="0"/>
              </a:rPr>
              <a:t> G</a:t>
            </a:r>
            <a:r>
              <a:rPr lang="en-US" altLang="en-US" sz="2000" b="0" baseline="-25000">
                <a:solidFill>
                  <a:schemeClr val="tx1"/>
                </a:solidFill>
                <a:latin typeface="Comic Sans MS" panose="030F0902030302020204" pitchFamily="66" charset="0"/>
              </a:rPr>
              <a:t>f</a:t>
            </a:r>
            <a:r>
              <a:rPr lang="en-US" altLang="en-US" sz="1800" b="0">
                <a:solidFill>
                  <a:schemeClr val="tx1"/>
                </a:solidFill>
                <a:latin typeface="Comic Sans MS" panose="030F0902030302020204" pitchFamily="66" charset="0"/>
              </a:rPr>
              <a:t>:</a:t>
            </a:r>
          </a:p>
        </p:txBody>
      </p:sp>
      <p:sp>
        <p:nvSpPr>
          <p:cNvPr id="28725" name="Text Box 53">
            <a:extLst>
              <a:ext uri="{FF2B5EF4-FFF2-40B4-BE49-F238E27FC236}">
                <a16:creationId xmlns:a16="http://schemas.microsoft.com/office/drawing/2014/main" id="{8B866D78-4217-DF40-99BF-C710E551D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5788025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cxnSp>
        <p:nvCxnSpPr>
          <p:cNvPr id="28726" name="AutoShape 54">
            <a:extLst>
              <a:ext uri="{FF2B5EF4-FFF2-40B4-BE49-F238E27FC236}">
                <a16:creationId xmlns:a16="http://schemas.microsoft.com/office/drawing/2014/main" id="{C72D55E6-DDFB-814F-8DAE-1C3C30EC0056}"/>
              </a:ext>
            </a:extLst>
          </p:cNvPr>
          <p:cNvCxnSpPr>
            <a:cxnSpLocks noChangeShapeType="1"/>
            <a:stCxn id="28717" idx="1"/>
            <a:endCxn id="28710" idx="5"/>
          </p:cNvCxnSpPr>
          <p:nvPr/>
        </p:nvCxnSpPr>
        <p:spPr bwMode="auto">
          <a:xfrm flipH="1" flipV="1">
            <a:off x="3478213" y="4498975"/>
            <a:ext cx="2476500" cy="12938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27" name="Text Box 55">
            <a:extLst>
              <a:ext uri="{FF2B5EF4-FFF2-40B4-BE49-F238E27FC236}">
                <a16:creationId xmlns:a16="http://schemas.microsoft.com/office/drawing/2014/main" id="{A10ADFC8-41B0-6C48-A875-EF1DBDF4D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9288" y="4983163"/>
            <a:ext cx="252412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8</a:t>
            </a:r>
          </a:p>
        </p:txBody>
      </p:sp>
      <p:cxnSp>
        <p:nvCxnSpPr>
          <p:cNvPr id="28728" name="AutoShape 56">
            <a:extLst>
              <a:ext uri="{FF2B5EF4-FFF2-40B4-BE49-F238E27FC236}">
                <a16:creationId xmlns:a16="http://schemas.microsoft.com/office/drawing/2014/main" id="{6F00FD97-9B6F-1749-9354-9AC170B1C840}"/>
              </a:ext>
            </a:extLst>
          </p:cNvPr>
          <p:cNvCxnSpPr>
            <a:cxnSpLocks noChangeShapeType="1"/>
            <a:stCxn id="28710" idx="3"/>
            <a:endCxn id="28709" idx="7"/>
          </p:cNvCxnSpPr>
          <p:nvPr/>
        </p:nvCxnSpPr>
        <p:spPr bwMode="auto">
          <a:xfrm flipH="1">
            <a:off x="1493838" y="4498975"/>
            <a:ext cx="1806575" cy="12938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29" name="Text Box 57">
            <a:extLst>
              <a:ext uri="{FF2B5EF4-FFF2-40B4-BE49-F238E27FC236}">
                <a16:creationId xmlns:a16="http://schemas.microsoft.com/office/drawing/2014/main" id="{F1145EAD-8DCD-9340-B05A-08E2E716F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3300" y="5006975"/>
            <a:ext cx="3349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cxnSp>
        <p:nvCxnSpPr>
          <p:cNvPr id="28730" name="AutoShape 58">
            <a:extLst>
              <a:ext uri="{FF2B5EF4-FFF2-40B4-BE49-F238E27FC236}">
                <a16:creationId xmlns:a16="http://schemas.microsoft.com/office/drawing/2014/main" id="{A391575E-A63E-2244-9323-BB1C5D4F4F51}"/>
              </a:ext>
            </a:extLst>
          </p:cNvPr>
          <p:cNvCxnSpPr>
            <a:cxnSpLocks noChangeShapeType="1"/>
            <a:stCxn id="28717" idx="3"/>
            <a:endCxn id="28711" idx="5"/>
          </p:cNvCxnSpPr>
          <p:nvPr/>
        </p:nvCxnSpPr>
        <p:spPr bwMode="auto">
          <a:xfrm rot="5400000">
            <a:off x="4715669" y="4749007"/>
            <a:ext cx="1587" cy="2476500"/>
          </a:xfrm>
          <a:prstGeom prst="curvedConnector3">
            <a:avLst>
              <a:gd name="adj1" fmla="val 16200000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31" name="Text Box 59">
            <a:extLst>
              <a:ext uri="{FF2B5EF4-FFF2-40B4-BE49-F238E27FC236}">
                <a16:creationId xmlns:a16="http://schemas.microsoft.com/office/drawing/2014/main" id="{BDA922FA-1103-0B4F-8A9E-A0EDDE2CD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0713" y="6118225"/>
            <a:ext cx="306387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cxnSp>
        <p:nvCxnSpPr>
          <p:cNvPr id="817212" name="AutoShape 60">
            <a:extLst>
              <a:ext uri="{FF2B5EF4-FFF2-40B4-BE49-F238E27FC236}">
                <a16:creationId xmlns:a16="http://schemas.microsoft.com/office/drawing/2014/main" id="{3662A2C0-85C8-6F41-91C5-4DE3FFB5B80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38288" y="5889625"/>
            <a:ext cx="1717675" cy="0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7213" name="AutoShape 61">
            <a:extLst>
              <a:ext uri="{FF2B5EF4-FFF2-40B4-BE49-F238E27FC236}">
                <a16:creationId xmlns:a16="http://schemas.microsoft.com/office/drawing/2014/main" id="{B82E1A0F-4917-924B-90E0-C0F92216847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22663" y="5889625"/>
            <a:ext cx="2389187" cy="0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7214" name="AutoShape 62">
            <a:extLst>
              <a:ext uri="{FF2B5EF4-FFF2-40B4-BE49-F238E27FC236}">
                <a16:creationId xmlns:a16="http://schemas.microsoft.com/office/drawing/2014/main" id="{4D863AFE-77DB-E24A-A15C-05AAD9B350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3613" y="4533900"/>
            <a:ext cx="0" cy="1222375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7215" name="AutoShape 63">
            <a:extLst>
              <a:ext uri="{FF2B5EF4-FFF2-40B4-BE49-F238E27FC236}">
                <a16:creationId xmlns:a16="http://schemas.microsoft.com/office/drawing/2014/main" id="{FD8EA6CE-820C-F341-9115-EACFE66CB1D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76963" y="4402138"/>
            <a:ext cx="1727200" cy="1392237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36" name="Text Box 64">
            <a:extLst>
              <a:ext uri="{FF2B5EF4-FFF2-40B4-BE49-F238E27FC236}">
                <a16:creationId xmlns:a16="http://schemas.microsoft.com/office/drawing/2014/main" id="{C7ABB30A-A048-D54F-BE51-EB409E61F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100" y="5762625"/>
            <a:ext cx="35401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8737" name="Text Box 65">
            <a:extLst>
              <a:ext uri="{FF2B5EF4-FFF2-40B4-BE49-F238E27FC236}">
                <a16:creationId xmlns:a16="http://schemas.microsoft.com/office/drawing/2014/main" id="{B499C2FD-76BE-7146-9A1E-6EBB10475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0713" y="5799138"/>
            <a:ext cx="306387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7</a:t>
            </a:r>
          </a:p>
        </p:txBody>
      </p:sp>
      <p:sp>
        <p:nvSpPr>
          <p:cNvPr id="28738" name="Text Box 66">
            <a:extLst>
              <a:ext uri="{FF2B5EF4-FFF2-40B4-BE49-F238E27FC236}">
                <a16:creationId xmlns:a16="http://schemas.microsoft.com/office/drawing/2014/main" id="{0A411201-319D-7A46-A52E-23DF45A7A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6400" y="5003800"/>
            <a:ext cx="4238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 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8739" name="Text Box 67">
            <a:extLst>
              <a:ext uri="{FF2B5EF4-FFF2-40B4-BE49-F238E27FC236}">
                <a16:creationId xmlns:a16="http://schemas.microsoft.com/office/drawing/2014/main" id="{A7ADD1CA-28BE-FB4A-94C4-F689CB9BE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6125" y="4978400"/>
            <a:ext cx="4238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6</a:t>
            </a:r>
          </a:p>
        </p:txBody>
      </p:sp>
      <p:grpSp>
        <p:nvGrpSpPr>
          <p:cNvPr id="817220" name="Group 68">
            <a:extLst>
              <a:ext uri="{FF2B5EF4-FFF2-40B4-BE49-F238E27FC236}">
                <a16:creationId xmlns:a16="http://schemas.microsoft.com/office/drawing/2014/main" id="{ACEBB81E-CE15-7849-AE41-F88BAB9B0039}"/>
              </a:ext>
            </a:extLst>
          </p:cNvPr>
          <p:cNvGrpSpPr>
            <a:grpSpLocks/>
          </p:cNvGrpSpPr>
          <p:nvPr/>
        </p:nvGrpSpPr>
        <p:grpSpPr bwMode="auto">
          <a:xfrm>
            <a:off x="2211388" y="1816100"/>
            <a:ext cx="5232400" cy="1027113"/>
            <a:chOff x="1393" y="1144"/>
            <a:chExt cx="3296" cy="647"/>
          </a:xfrm>
        </p:grpSpPr>
        <p:sp>
          <p:nvSpPr>
            <p:cNvPr id="28742" name="Text Box 69">
              <a:extLst>
                <a:ext uri="{FF2B5EF4-FFF2-40B4-BE49-F238E27FC236}">
                  <a16:creationId xmlns:a16="http://schemas.microsoft.com/office/drawing/2014/main" id="{BC9B797C-B386-9340-B8B5-A66F2458F2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7" y="1329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X</a:t>
              </a:r>
            </a:p>
          </p:txBody>
        </p:sp>
        <p:sp>
          <p:nvSpPr>
            <p:cNvPr id="28743" name="Text Box 70">
              <a:extLst>
                <a:ext uri="{FF2B5EF4-FFF2-40B4-BE49-F238E27FC236}">
                  <a16:creationId xmlns:a16="http://schemas.microsoft.com/office/drawing/2014/main" id="{3A2677FA-5A34-A247-BE50-D3D66F5AE4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8" y="1641"/>
              <a:ext cx="214" cy="1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6</a:t>
              </a:r>
            </a:p>
          </p:txBody>
        </p:sp>
        <p:sp>
          <p:nvSpPr>
            <p:cNvPr id="28744" name="Text Box 71">
              <a:extLst>
                <a:ext uri="{FF2B5EF4-FFF2-40B4-BE49-F238E27FC236}">
                  <a16:creationId xmlns:a16="http://schemas.microsoft.com/office/drawing/2014/main" id="{ECD15433-DC3F-D34B-B005-39B28463C4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4" y="1482"/>
              <a:ext cx="214" cy="1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6</a:t>
              </a:r>
            </a:p>
          </p:txBody>
        </p:sp>
        <p:sp>
          <p:nvSpPr>
            <p:cNvPr id="28745" name="Text Box 72">
              <a:extLst>
                <a:ext uri="{FF2B5EF4-FFF2-40B4-BE49-F238E27FC236}">
                  <a16:creationId xmlns:a16="http://schemas.microsoft.com/office/drawing/2014/main" id="{ED6F86A5-8E68-8448-990C-9C9FD36FB5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76" y="1144"/>
              <a:ext cx="213" cy="1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6</a:t>
              </a:r>
            </a:p>
          </p:txBody>
        </p:sp>
        <p:sp>
          <p:nvSpPr>
            <p:cNvPr id="28746" name="Text Box 73">
              <a:extLst>
                <a:ext uri="{FF2B5EF4-FFF2-40B4-BE49-F238E27FC236}">
                  <a16:creationId xmlns:a16="http://schemas.microsoft.com/office/drawing/2014/main" id="{13273719-873F-6D42-82B7-B79692391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3" y="1649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X</a:t>
              </a:r>
            </a:p>
          </p:txBody>
        </p:sp>
        <p:sp>
          <p:nvSpPr>
            <p:cNvPr id="28747" name="Text Box 74">
              <a:extLst>
                <a:ext uri="{FF2B5EF4-FFF2-40B4-BE49-F238E27FC236}">
                  <a16:creationId xmlns:a16="http://schemas.microsoft.com/office/drawing/2014/main" id="{97AF1D37-4E2A-DC4E-8B77-163F1F8E04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4" y="1145"/>
              <a:ext cx="21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X</a:t>
              </a:r>
            </a:p>
          </p:txBody>
        </p:sp>
        <p:sp>
          <p:nvSpPr>
            <p:cNvPr id="28748" name="Text Box 75">
              <a:extLst>
                <a:ext uri="{FF2B5EF4-FFF2-40B4-BE49-F238E27FC236}">
                  <a16:creationId xmlns:a16="http://schemas.microsoft.com/office/drawing/2014/main" id="{F1532E59-29E8-D448-B2C5-C4E72274CA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1" y="1667"/>
              <a:ext cx="214" cy="1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8</a:t>
              </a:r>
            </a:p>
          </p:txBody>
        </p:sp>
        <p:sp>
          <p:nvSpPr>
            <p:cNvPr id="28749" name="Text Box 76">
              <a:extLst>
                <a:ext uri="{FF2B5EF4-FFF2-40B4-BE49-F238E27FC236}">
                  <a16:creationId xmlns:a16="http://schemas.microsoft.com/office/drawing/2014/main" id="{EE5D5F1F-A1DA-BA43-8D14-F15432D65E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0" y="1684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X</a:t>
              </a:r>
            </a:p>
          </p:txBody>
        </p:sp>
      </p:grpSp>
      <p:sp>
        <p:nvSpPr>
          <p:cNvPr id="817229" name="Text Box 77">
            <a:extLst>
              <a:ext uri="{FF2B5EF4-FFF2-40B4-BE49-F238E27FC236}">
                <a16:creationId xmlns:a16="http://schemas.microsoft.com/office/drawing/2014/main" id="{D57308AE-6890-8C4D-8702-93DE51780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438525"/>
            <a:ext cx="1968500" cy="4238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137160" bIns="137160" anchor="ctr" anchorCtr="1"/>
          <a:lstStyle/>
          <a:p>
            <a:pPr algn="ctr">
              <a:spcBef>
                <a:spcPct val="50000"/>
              </a:spcBef>
              <a:defRPr/>
            </a:pPr>
            <a:r>
              <a:rPr lang="en-US" b="0">
                <a:latin typeface="Comic Sans MS" charset="0"/>
                <a:ea typeface="ＭＳ Ｐゴシック" charset="0"/>
              </a:rPr>
              <a:t>Flow value 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1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1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1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F96327B9-C5C7-B444-AE6D-11C5F41C8B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n-US" altLang="en-US"/>
              <a:t>Ford-Fulkerson Algorithm</a:t>
            </a:r>
          </a:p>
        </p:txBody>
      </p:sp>
      <p:sp>
        <p:nvSpPr>
          <p:cNvPr id="30722" name="Slide Number Placeholder 2">
            <a:extLst>
              <a:ext uri="{FF2B5EF4-FFF2-40B4-BE49-F238E27FC236}">
                <a16:creationId xmlns:a16="http://schemas.microsoft.com/office/drawing/2014/main" id="{AC41A13C-7DD2-6440-8239-B76913E167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6035C62-8CE1-2F46-9627-A4AD4197BC00}" type="slidenum">
              <a:rPr lang="en-US" altLang="en-US" sz="800" b="0">
                <a:solidFill>
                  <a:schemeClr val="tx1"/>
                </a:solidFill>
                <a:latin typeface="Comic Sans MS" panose="030F0902030302020204" pitchFamily="66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 b="0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sp>
        <p:nvSpPr>
          <p:cNvPr id="30723" name="Oval 3">
            <a:extLst>
              <a:ext uri="{FF2B5EF4-FFF2-40B4-BE49-F238E27FC236}">
                <a16:creationId xmlns:a16="http://schemas.microsoft.com/office/drawing/2014/main" id="{32F99A6E-0914-3249-AA28-03596BE88D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92225" y="2873375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s</a:t>
            </a:r>
          </a:p>
        </p:txBody>
      </p:sp>
      <p:sp>
        <p:nvSpPr>
          <p:cNvPr id="30724" name="Oval 4">
            <a:extLst>
              <a:ext uri="{FF2B5EF4-FFF2-40B4-BE49-F238E27FC236}">
                <a16:creationId xmlns:a16="http://schemas.microsoft.com/office/drawing/2014/main" id="{F66CAD51-D7CC-884C-B457-33763CC4B9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1384300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30725" name="Oval 5">
            <a:extLst>
              <a:ext uri="{FF2B5EF4-FFF2-40B4-BE49-F238E27FC236}">
                <a16:creationId xmlns:a16="http://schemas.microsoft.com/office/drawing/2014/main" id="{17FA5DD7-065C-F04E-B290-A0D5686483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2873375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3</a:t>
            </a:r>
          </a:p>
        </p:txBody>
      </p:sp>
      <p:cxnSp>
        <p:nvCxnSpPr>
          <p:cNvPr id="30726" name="AutoShape 6">
            <a:extLst>
              <a:ext uri="{FF2B5EF4-FFF2-40B4-BE49-F238E27FC236}">
                <a16:creationId xmlns:a16="http://schemas.microsoft.com/office/drawing/2014/main" id="{D6A14461-6879-C748-A62B-DADED09A8F41}"/>
              </a:ext>
            </a:extLst>
          </p:cNvPr>
          <p:cNvCxnSpPr>
            <a:cxnSpLocks noChangeShapeType="1"/>
            <a:stCxn id="30723" idx="7"/>
            <a:endCxn id="30724" idx="3"/>
          </p:cNvCxnSpPr>
          <p:nvPr/>
        </p:nvCxnSpPr>
        <p:spPr bwMode="auto">
          <a:xfrm flipV="1">
            <a:off x="1506538" y="1606550"/>
            <a:ext cx="1806575" cy="12969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27" name="AutoShape 7">
            <a:extLst>
              <a:ext uri="{FF2B5EF4-FFF2-40B4-BE49-F238E27FC236}">
                <a16:creationId xmlns:a16="http://schemas.microsoft.com/office/drawing/2014/main" id="{68502E1F-F0D6-5242-91CF-E56CDD4C7165}"/>
              </a:ext>
            </a:extLst>
          </p:cNvPr>
          <p:cNvCxnSpPr>
            <a:cxnSpLocks noChangeShapeType="1"/>
            <a:stCxn id="30723" idx="6"/>
            <a:endCxn id="30725" idx="2"/>
          </p:cNvCxnSpPr>
          <p:nvPr/>
        </p:nvCxnSpPr>
        <p:spPr bwMode="auto">
          <a:xfrm>
            <a:off x="1550988" y="2998788"/>
            <a:ext cx="17176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28" name="AutoShape 8">
            <a:extLst>
              <a:ext uri="{FF2B5EF4-FFF2-40B4-BE49-F238E27FC236}">
                <a16:creationId xmlns:a16="http://schemas.microsoft.com/office/drawing/2014/main" id="{BC41C838-577D-8041-8F3C-E5E8431A74FE}"/>
              </a:ext>
            </a:extLst>
          </p:cNvPr>
          <p:cNvCxnSpPr>
            <a:cxnSpLocks noChangeShapeType="1"/>
            <a:stCxn id="30725" idx="6"/>
            <a:endCxn id="30732" idx="2"/>
          </p:cNvCxnSpPr>
          <p:nvPr/>
        </p:nvCxnSpPr>
        <p:spPr bwMode="auto">
          <a:xfrm>
            <a:off x="3535363" y="2998788"/>
            <a:ext cx="23891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29" name="AutoShape 9">
            <a:extLst>
              <a:ext uri="{FF2B5EF4-FFF2-40B4-BE49-F238E27FC236}">
                <a16:creationId xmlns:a16="http://schemas.microsoft.com/office/drawing/2014/main" id="{8BEA7E8E-E510-6946-9A4D-DFA63DEDD4A5}"/>
              </a:ext>
            </a:extLst>
          </p:cNvPr>
          <p:cNvCxnSpPr>
            <a:cxnSpLocks noChangeShapeType="1"/>
            <a:stCxn id="30724" idx="6"/>
            <a:endCxn id="30731" idx="2"/>
          </p:cNvCxnSpPr>
          <p:nvPr/>
        </p:nvCxnSpPr>
        <p:spPr bwMode="auto">
          <a:xfrm>
            <a:off x="3535363" y="1511300"/>
            <a:ext cx="23891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0" name="AutoShape 10">
            <a:extLst>
              <a:ext uri="{FF2B5EF4-FFF2-40B4-BE49-F238E27FC236}">
                <a16:creationId xmlns:a16="http://schemas.microsoft.com/office/drawing/2014/main" id="{F77EBA2F-4D86-114C-ACA6-F05E4B7EE53A}"/>
              </a:ext>
            </a:extLst>
          </p:cNvPr>
          <p:cNvCxnSpPr>
            <a:cxnSpLocks noChangeShapeType="1"/>
            <a:stCxn id="30724" idx="4"/>
            <a:endCxn id="30725" idx="0"/>
          </p:cNvCxnSpPr>
          <p:nvPr/>
        </p:nvCxnSpPr>
        <p:spPr bwMode="auto">
          <a:xfrm>
            <a:off x="3402013" y="1643063"/>
            <a:ext cx="0" cy="1222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1" name="Oval 11">
            <a:extLst>
              <a:ext uri="{FF2B5EF4-FFF2-40B4-BE49-F238E27FC236}">
                <a16:creationId xmlns:a16="http://schemas.microsoft.com/office/drawing/2014/main" id="{6E456A6C-6E8B-294C-B1D0-E1EABA51AA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30900" y="1384300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30732" name="Oval 12">
            <a:extLst>
              <a:ext uri="{FF2B5EF4-FFF2-40B4-BE49-F238E27FC236}">
                <a16:creationId xmlns:a16="http://schemas.microsoft.com/office/drawing/2014/main" id="{A12D5FA4-FE85-BD46-B71E-896D26AF81D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30900" y="2873375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5</a:t>
            </a:r>
          </a:p>
        </p:txBody>
      </p:sp>
      <p:cxnSp>
        <p:nvCxnSpPr>
          <p:cNvPr id="30733" name="AutoShape 13">
            <a:extLst>
              <a:ext uri="{FF2B5EF4-FFF2-40B4-BE49-F238E27FC236}">
                <a16:creationId xmlns:a16="http://schemas.microsoft.com/office/drawing/2014/main" id="{ECDE48FD-ED20-084C-BE87-A0E2DD965B5B}"/>
              </a:ext>
            </a:extLst>
          </p:cNvPr>
          <p:cNvCxnSpPr>
            <a:cxnSpLocks noChangeShapeType="1"/>
            <a:stCxn id="30731" idx="4"/>
            <a:endCxn id="30732" idx="0"/>
          </p:cNvCxnSpPr>
          <p:nvPr/>
        </p:nvCxnSpPr>
        <p:spPr bwMode="auto">
          <a:xfrm>
            <a:off x="6056313" y="1643063"/>
            <a:ext cx="0" cy="1222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4" name="AutoShape 14">
            <a:extLst>
              <a:ext uri="{FF2B5EF4-FFF2-40B4-BE49-F238E27FC236}">
                <a16:creationId xmlns:a16="http://schemas.microsoft.com/office/drawing/2014/main" id="{CEBF7823-C74C-5A4A-B7AF-C843D5F6ECD4}"/>
              </a:ext>
            </a:extLst>
          </p:cNvPr>
          <p:cNvCxnSpPr>
            <a:cxnSpLocks noChangeShapeType="1"/>
            <a:stCxn id="30724" idx="5"/>
            <a:endCxn id="30732" idx="1"/>
          </p:cNvCxnSpPr>
          <p:nvPr/>
        </p:nvCxnSpPr>
        <p:spPr bwMode="auto">
          <a:xfrm>
            <a:off x="3490913" y="1606550"/>
            <a:ext cx="2476500" cy="12969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5" name="Oval 15">
            <a:extLst>
              <a:ext uri="{FF2B5EF4-FFF2-40B4-BE49-F238E27FC236}">
                <a16:creationId xmlns:a16="http://schemas.microsoft.com/office/drawing/2014/main" id="{725EDF6C-FFE2-2648-AED6-1282EBE1ECD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80350" y="2873375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t</a:t>
            </a:r>
          </a:p>
        </p:txBody>
      </p:sp>
      <p:cxnSp>
        <p:nvCxnSpPr>
          <p:cNvPr id="30736" name="AutoShape 16">
            <a:extLst>
              <a:ext uri="{FF2B5EF4-FFF2-40B4-BE49-F238E27FC236}">
                <a16:creationId xmlns:a16="http://schemas.microsoft.com/office/drawing/2014/main" id="{477CE2B5-2477-2B45-AAEF-6A354EBE2D06}"/>
              </a:ext>
            </a:extLst>
          </p:cNvPr>
          <p:cNvCxnSpPr>
            <a:cxnSpLocks noChangeShapeType="1"/>
            <a:stCxn id="30731" idx="6"/>
            <a:endCxn id="30735" idx="1"/>
          </p:cNvCxnSpPr>
          <p:nvPr/>
        </p:nvCxnSpPr>
        <p:spPr bwMode="auto">
          <a:xfrm>
            <a:off x="6189663" y="1511300"/>
            <a:ext cx="1727200" cy="1392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7" name="AutoShape 17">
            <a:extLst>
              <a:ext uri="{FF2B5EF4-FFF2-40B4-BE49-F238E27FC236}">
                <a16:creationId xmlns:a16="http://schemas.microsoft.com/office/drawing/2014/main" id="{2C1C474B-D67A-3D44-A5BC-539952341398}"/>
              </a:ext>
            </a:extLst>
          </p:cNvPr>
          <p:cNvCxnSpPr>
            <a:cxnSpLocks noChangeShapeType="1"/>
            <a:stCxn id="30732" idx="6"/>
            <a:endCxn id="30735" idx="2"/>
          </p:cNvCxnSpPr>
          <p:nvPr/>
        </p:nvCxnSpPr>
        <p:spPr bwMode="auto">
          <a:xfrm>
            <a:off x="6189663" y="2998788"/>
            <a:ext cx="16827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8" name="Text Box 18">
            <a:extLst>
              <a:ext uri="{FF2B5EF4-FFF2-40B4-BE49-F238E27FC236}">
                <a16:creationId xmlns:a16="http://schemas.microsoft.com/office/drawing/2014/main" id="{4CAB961D-0A9B-DA41-BB54-7C3F77562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871788"/>
            <a:ext cx="35401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30739" name="Text Box 19">
            <a:extLst>
              <a:ext uri="{FF2B5EF4-FFF2-40B4-BE49-F238E27FC236}">
                <a16:creationId xmlns:a16="http://schemas.microsoft.com/office/drawing/2014/main" id="{15E7439D-23F0-2443-8A40-1B3D66E64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130425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 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30740" name="Text Box 20">
            <a:extLst>
              <a:ext uri="{FF2B5EF4-FFF2-40B4-BE49-F238E27FC236}">
                <a16:creationId xmlns:a16="http://schemas.microsoft.com/office/drawing/2014/main" id="{125C3A12-6C5E-4743-A591-776B979B0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413" y="2908300"/>
            <a:ext cx="306387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9</a:t>
            </a:r>
          </a:p>
        </p:txBody>
      </p:sp>
      <p:sp>
        <p:nvSpPr>
          <p:cNvPr id="30741" name="Text Box 21">
            <a:extLst>
              <a:ext uri="{FF2B5EF4-FFF2-40B4-BE49-F238E27FC236}">
                <a16:creationId xmlns:a16="http://schemas.microsoft.com/office/drawing/2014/main" id="{3D558C3E-9963-D949-9042-0827AFCDE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1988" y="2092325"/>
            <a:ext cx="252412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8</a:t>
            </a:r>
          </a:p>
        </p:txBody>
      </p:sp>
      <p:sp>
        <p:nvSpPr>
          <p:cNvPr id="30742" name="Text Box 22">
            <a:extLst>
              <a:ext uri="{FF2B5EF4-FFF2-40B4-BE49-F238E27FC236}">
                <a16:creationId xmlns:a16="http://schemas.microsoft.com/office/drawing/2014/main" id="{CF71DC8E-7983-3142-ADE6-9B6785D5D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25" y="1401763"/>
            <a:ext cx="3238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30743" name="Text Box 23">
            <a:extLst>
              <a:ext uri="{FF2B5EF4-FFF2-40B4-BE49-F238E27FC236}">
                <a16:creationId xmlns:a16="http://schemas.microsoft.com/office/drawing/2014/main" id="{026FE227-6479-204B-8494-F2E139BCF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6725" y="2897188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30744" name="Text Box 24">
            <a:extLst>
              <a:ext uri="{FF2B5EF4-FFF2-40B4-BE49-F238E27FC236}">
                <a16:creationId xmlns:a16="http://schemas.microsoft.com/office/drawing/2014/main" id="{B8985E2A-A111-694F-886C-D5609A5C3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9100" y="2112963"/>
            <a:ext cx="4238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 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30745" name="Text Box 25">
            <a:extLst>
              <a:ext uri="{FF2B5EF4-FFF2-40B4-BE49-F238E27FC236}">
                <a16:creationId xmlns:a16="http://schemas.microsoft.com/office/drawing/2014/main" id="{C3FEBB56-6017-A84E-A4B5-0A5A3D59C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825" y="2087563"/>
            <a:ext cx="4238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6</a:t>
            </a:r>
          </a:p>
        </p:txBody>
      </p:sp>
      <p:sp>
        <p:nvSpPr>
          <p:cNvPr id="30746" name="Text Box 26">
            <a:extLst>
              <a:ext uri="{FF2B5EF4-FFF2-40B4-BE49-F238E27FC236}">
                <a16:creationId xmlns:a16="http://schemas.microsoft.com/office/drawing/2014/main" id="{C9CA219E-DF31-F340-BC6B-E6BEFFF59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1350" y="2163763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30747" name="Text Box 27">
            <a:extLst>
              <a:ext uri="{FF2B5EF4-FFF2-40B4-BE49-F238E27FC236}">
                <a16:creationId xmlns:a16="http://schemas.microsoft.com/office/drawing/2014/main" id="{C393EE53-2175-BA40-B21C-69C61C825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438" y="1841500"/>
            <a:ext cx="3397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30748" name="Text Box 28">
            <a:extLst>
              <a:ext uri="{FF2B5EF4-FFF2-40B4-BE49-F238E27FC236}">
                <a16:creationId xmlns:a16="http://schemas.microsoft.com/office/drawing/2014/main" id="{CD9741FD-9D00-1F49-B15D-80E1DFAF5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413" y="1162050"/>
            <a:ext cx="3381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rgbClr val="003399"/>
                </a:solidFill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30749" name="Text Box 29">
            <a:extLst>
              <a:ext uri="{FF2B5EF4-FFF2-40B4-BE49-F238E27FC236}">
                <a16:creationId xmlns:a16="http://schemas.microsoft.com/office/drawing/2014/main" id="{B267362D-6560-3D4A-B0F6-2C9022EA7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9113" y="1814513"/>
            <a:ext cx="3397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rgbClr val="003399"/>
                </a:solidFill>
                <a:latin typeface="Comic Sans MS" panose="030F0902030302020204" pitchFamily="66" charset="0"/>
              </a:rPr>
              <a:t>6</a:t>
            </a:r>
          </a:p>
        </p:txBody>
      </p:sp>
      <p:sp>
        <p:nvSpPr>
          <p:cNvPr id="30750" name="Text Box 30">
            <a:extLst>
              <a:ext uri="{FF2B5EF4-FFF2-40B4-BE49-F238E27FC236}">
                <a16:creationId xmlns:a16="http://schemas.microsoft.com/office/drawing/2014/main" id="{F995EEEB-3528-8243-96E7-6161CEC0D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8850" y="2608263"/>
            <a:ext cx="3397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rgbClr val="003399"/>
                </a:solidFill>
                <a:latin typeface="Comic Sans MS" panose="030F0902030302020204" pitchFamily="66" charset="0"/>
              </a:rPr>
              <a:t>6</a:t>
            </a:r>
          </a:p>
        </p:txBody>
      </p:sp>
      <p:sp>
        <p:nvSpPr>
          <p:cNvPr id="30751" name="Text Box 31">
            <a:extLst>
              <a:ext uri="{FF2B5EF4-FFF2-40B4-BE49-F238E27FC236}">
                <a16:creationId xmlns:a16="http://schemas.microsoft.com/office/drawing/2014/main" id="{E09B6473-F454-8B43-852C-9A8EC6C90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6588" y="2647950"/>
            <a:ext cx="3397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8</a:t>
            </a:r>
          </a:p>
        </p:txBody>
      </p:sp>
      <p:sp>
        <p:nvSpPr>
          <p:cNvPr id="30752" name="Text Box 32">
            <a:extLst>
              <a:ext uri="{FF2B5EF4-FFF2-40B4-BE49-F238E27FC236}">
                <a16:creationId xmlns:a16="http://schemas.microsoft.com/office/drawing/2014/main" id="{BB758D62-281F-3941-8238-D4C68FB46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463" y="2613025"/>
            <a:ext cx="3381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30753" name="Text Box 33">
            <a:extLst>
              <a:ext uri="{FF2B5EF4-FFF2-40B4-BE49-F238E27FC236}">
                <a16:creationId xmlns:a16="http://schemas.microsoft.com/office/drawing/2014/main" id="{7CFB5A53-1D3C-BA4A-B5EE-195F7945E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6588" y="1851025"/>
            <a:ext cx="3397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8</a:t>
            </a:r>
          </a:p>
        </p:txBody>
      </p:sp>
      <p:sp>
        <p:nvSpPr>
          <p:cNvPr id="30754" name="Text Box 34">
            <a:extLst>
              <a:ext uri="{FF2B5EF4-FFF2-40B4-BE49-F238E27FC236}">
                <a16:creationId xmlns:a16="http://schemas.microsoft.com/office/drawing/2014/main" id="{E0A1B20A-E54D-5A47-B5E3-197EA58E7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2975" y="2166938"/>
            <a:ext cx="3397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rgbClr val="003399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30755" name="Text Box 35">
            <a:extLst>
              <a:ext uri="{FF2B5EF4-FFF2-40B4-BE49-F238E27FC236}">
                <a16:creationId xmlns:a16="http://schemas.microsoft.com/office/drawing/2014/main" id="{79970B44-A4B9-3A45-A07B-1EE9A43B6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1763713"/>
            <a:ext cx="442913" cy="319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Comic Sans MS" panose="030F0902030302020204" pitchFamily="66" charset="0"/>
              </a:rPr>
              <a:t> G:</a:t>
            </a:r>
          </a:p>
        </p:txBody>
      </p:sp>
      <p:sp>
        <p:nvSpPr>
          <p:cNvPr id="30756" name="Oval 36">
            <a:extLst>
              <a:ext uri="{FF2B5EF4-FFF2-40B4-BE49-F238E27FC236}">
                <a16:creationId xmlns:a16="http://schemas.microsoft.com/office/drawing/2014/main" id="{7B6915C0-BCE7-EE4D-B16A-6C46D17FC3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79525" y="5764213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s</a:t>
            </a:r>
          </a:p>
        </p:txBody>
      </p:sp>
      <p:sp>
        <p:nvSpPr>
          <p:cNvPr id="30757" name="Oval 37">
            <a:extLst>
              <a:ext uri="{FF2B5EF4-FFF2-40B4-BE49-F238E27FC236}">
                <a16:creationId xmlns:a16="http://schemas.microsoft.com/office/drawing/2014/main" id="{6216787F-4EA0-AC46-95D1-07F3775726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63900" y="4275138"/>
            <a:ext cx="250825" cy="252412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30758" name="Oval 38">
            <a:extLst>
              <a:ext uri="{FF2B5EF4-FFF2-40B4-BE49-F238E27FC236}">
                <a16:creationId xmlns:a16="http://schemas.microsoft.com/office/drawing/2014/main" id="{AD4B5F70-AE6D-BE40-8CFA-38C8E1EBDD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63900" y="5764213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3</a:t>
            </a:r>
          </a:p>
        </p:txBody>
      </p:sp>
      <p:cxnSp>
        <p:nvCxnSpPr>
          <p:cNvPr id="30759" name="AutoShape 39">
            <a:extLst>
              <a:ext uri="{FF2B5EF4-FFF2-40B4-BE49-F238E27FC236}">
                <a16:creationId xmlns:a16="http://schemas.microsoft.com/office/drawing/2014/main" id="{4EB5030A-28C4-7845-8A69-6619B493F88E}"/>
              </a:ext>
            </a:extLst>
          </p:cNvPr>
          <p:cNvCxnSpPr>
            <a:cxnSpLocks noChangeShapeType="1"/>
            <a:stCxn id="30756" idx="6"/>
            <a:endCxn id="30758" idx="2"/>
          </p:cNvCxnSpPr>
          <p:nvPr/>
        </p:nvCxnSpPr>
        <p:spPr bwMode="auto">
          <a:xfrm>
            <a:off x="1538288" y="5889625"/>
            <a:ext cx="17176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0" name="AutoShape 40">
            <a:extLst>
              <a:ext uri="{FF2B5EF4-FFF2-40B4-BE49-F238E27FC236}">
                <a16:creationId xmlns:a16="http://schemas.microsoft.com/office/drawing/2014/main" id="{F02F9228-96FB-FB4A-AFC7-104965CA0B45}"/>
              </a:ext>
            </a:extLst>
          </p:cNvPr>
          <p:cNvCxnSpPr>
            <a:cxnSpLocks noChangeShapeType="1"/>
            <a:stCxn id="30758" idx="6"/>
            <a:endCxn id="30764" idx="2"/>
          </p:cNvCxnSpPr>
          <p:nvPr/>
        </p:nvCxnSpPr>
        <p:spPr bwMode="auto">
          <a:xfrm>
            <a:off x="3522663" y="5889625"/>
            <a:ext cx="23891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1" name="AutoShape 41">
            <a:extLst>
              <a:ext uri="{FF2B5EF4-FFF2-40B4-BE49-F238E27FC236}">
                <a16:creationId xmlns:a16="http://schemas.microsoft.com/office/drawing/2014/main" id="{FFE4880B-1279-4140-A477-E058D73381C3}"/>
              </a:ext>
            </a:extLst>
          </p:cNvPr>
          <p:cNvCxnSpPr>
            <a:cxnSpLocks noChangeShapeType="1"/>
            <a:stCxn id="30757" idx="6"/>
            <a:endCxn id="30763" idx="2"/>
          </p:cNvCxnSpPr>
          <p:nvPr/>
        </p:nvCxnSpPr>
        <p:spPr bwMode="auto">
          <a:xfrm>
            <a:off x="3522663" y="4402138"/>
            <a:ext cx="23891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2" name="AutoShape 42">
            <a:extLst>
              <a:ext uri="{FF2B5EF4-FFF2-40B4-BE49-F238E27FC236}">
                <a16:creationId xmlns:a16="http://schemas.microsoft.com/office/drawing/2014/main" id="{BE42C253-7B06-464C-AEED-6B6B647F909C}"/>
              </a:ext>
            </a:extLst>
          </p:cNvPr>
          <p:cNvCxnSpPr>
            <a:cxnSpLocks noChangeShapeType="1"/>
            <a:stCxn id="30757" idx="4"/>
            <a:endCxn id="30758" idx="0"/>
          </p:cNvCxnSpPr>
          <p:nvPr/>
        </p:nvCxnSpPr>
        <p:spPr bwMode="auto">
          <a:xfrm>
            <a:off x="3389313" y="4533900"/>
            <a:ext cx="0" cy="1222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63" name="Oval 43">
            <a:extLst>
              <a:ext uri="{FF2B5EF4-FFF2-40B4-BE49-F238E27FC236}">
                <a16:creationId xmlns:a16="http://schemas.microsoft.com/office/drawing/2014/main" id="{95237FFA-2742-FA4D-98A3-976B18BFE8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18200" y="4275138"/>
            <a:ext cx="250825" cy="252412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30764" name="Oval 44">
            <a:extLst>
              <a:ext uri="{FF2B5EF4-FFF2-40B4-BE49-F238E27FC236}">
                <a16:creationId xmlns:a16="http://schemas.microsoft.com/office/drawing/2014/main" id="{7EE20CFB-A171-3043-9AE7-8088EB09136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18200" y="5764213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5</a:t>
            </a:r>
          </a:p>
        </p:txBody>
      </p:sp>
      <p:cxnSp>
        <p:nvCxnSpPr>
          <p:cNvPr id="30765" name="AutoShape 45">
            <a:extLst>
              <a:ext uri="{FF2B5EF4-FFF2-40B4-BE49-F238E27FC236}">
                <a16:creationId xmlns:a16="http://schemas.microsoft.com/office/drawing/2014/main" id="{35FBA48F-830C-4846-ABCE-AFB8CCB05D8C}"/>
              </a:ext>
            </a:extLst>
          </p:cNvPr>
          <p:cNvCxnSpPr>
            <a:cxnSpLocks noChangeShapeType="1"/>
            <a:stCxn id="30763" idx="4"/>
            <a:endCxn id="30764" idx="0"/>
          </p:cNvCxnSpPr>
          <p:nvPr/>
        </p:nvCxnSpPr>
        <p:spPr bwMode="auto">
          <a:xfrm>
            <a:off x="6043613" y="4533900"/>
            <a:ext cx="0" cy="1222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66" name="Oval 46">
            <a:extLst>
              <a:ext uri="{FF2B5EF4-FFF2-40B4-BE49-F238E27FC236}">
                <a16:creationId xmlns:a16="http://schemas.microsoft.com/office/drawing/2014/main" id="{4A371D3E-5AB8-6C44-B557-74DB917917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67650" y="5764213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t</a:t>
            </a:r>
          </a:p>
        </p:txBody>
      </p:sp>
      <p:cxnSp>
        <p:nvCxnSpPr>
          <p:cNvPr id="30767" name="AutoShape 47">
            <a:extLst>
              <a:ext uri="{FF2B5EF4-FFF2-40B4-BE49-F238E27FC236}">
                <a16:creationId xmlns:a16="http://schemas.microsoft.com/office/drawing/2014/main" id="{46977486-767D-5C4F-806C-F950ADF6F59C}"/>
              </a:ext>
            </a:extLst>
          </p:cNvPr>
          <p:cNvCxnSpPr>
            <a:cxnSpLocks noChangeShapeType="1"/>
            <a:stCxn id="30763" idx="5"/>
            <a:endCxn id="30766" idx="1"/>
          </p:cNvCxnSpPr>
          <p:nvPr/>
        </p:nvCxnSpPr>
        <p:spPr bwMode="auto">
          <a:xfrm>
            <a:off x="6132513" y="4498975"/>
            <a:ext cx="1771650" cy="12938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8" name="AutoShape 48">
            <a:extLst>
              <a:ext uri="{FF2B5EF4-FFF2-40B4-BE49-F238E27FC236}">
                <a16:creationId xmlns:a16="http://schemas.microsoft.com/office/drawing/2014/main" id="{2D19746C-8F1F-5D43-8DAA-4DE04A611B13}"/>
              </a:ext>
            </a:extLst>
          </p:cNvPr>
          <p:cNvCxnSpPr>
            <a:cxnSpLocks noChangeShapeType="1"/>
            <a:stCxn id="30764" idx="6"/>
            <a:endCxn id="30766" idx="2"/>
          </p:cNvCxnSpPr>
          <p:nvPr/>
        </p:nvCxnSpPr>
        <p:spPr bwMode="auto">
          <a:xfrm>
            <a:off x="6176963" y="5889625"/>
            <a:ext cx="16827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69" name="Text Box 49">
            <a:extLst>
              <a:ext uri="{FF2B5EF4-FFF2-40B4-BE49-F238E27FC236}">
                <a16:creationId xmlns:a16="http://schemas.microsoft.com/office/drawing/2014/main" id="{44D4366E-701B-3A41-B23B-566127596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0713" y="5799138"/>
            <a:ext cx="306387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</a:t>
            </a:r>
          </a:p>
        </p:txBody>
      </p:sp>
      <p:sp>
        <p:nvSpPr>
          <p:cNvPr id="30770" name="Text Box 50">
            <a:extLst>
              <a:ext uri="{FF2B5EF4-FFF2-40B4-BE49-F238E27FC236}">
                <a16:creationId xmlns:a16="http://schemas.microsoft.com/office/drawing/2014/main" id="{EB0F7BE0-AAD2-5942-BB4A-62BF16C09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6125" y="4978400"/>
            <a:ext cx="4238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6</a:t>
            </a:r>
          </a:p>
        </p:txBody>
      </p:sp>
      <p:sp>
        <p:nvSpPr>
          <p:cNvPr id="30771" name="Text Box 51">
            <a:extLst>
              <a:ext uri="{FF2B5EF4-FFF2-40B4-BE49-F238E27FC236}">
                <a16:creationId xmlns:a16="http://schemas.microsoft.com/office/drawing/2014/main" id="{4472C365-B274-1147-88FF-2E9BD9C91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4654550"/>
            <a:ext cx="442913" cy="3190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Comic Sans MS" panose="030F0902030302020204" pitchFamily="66" charset="0"/>
              </a:rPr>
              <a:t> G</a:t>
            </a:r>
            <a:r>
              <a:rPr lang="en-US" altLang="en-US" sz="2000" b="0" baseline="-25000">
                <a:solidFill>
                  <a:schemeClr val="tx1"/>
                </a:solidFill>
                <a:latin typeface="Comic Sans MS" panose="030F0902030302020204" pitchFamily="66" charset="0"/>
              </a:rPr>
              <a:t>f</a:t>
            </a:r>
            <a:r>
              <a:rPr lang="en-US" altLang="en-US" sz="1800" b="0">
                <a:solidFill>
                  <a:schemeClr val="tx1"/>
                </a:solidFill>
                <a:latin typeface="Comic Sans MS" panose="030F0902030302020204" pitchFamily="66" charset="0"/>
              </a:rPr>
              <a:t>:</a:t>
            </a:r>
          </a:p>
        </p:txBody>
      </p:sp>
      <p:sp>
        <p:nvSpPr>
          <p:cNvPr id="30772" name="Text Box 52">
            <a:extLst>
              <a:ext uri="{FF2B5EF4-FFF2-40B4-BE49-F238E27FC236}">
                <a16:creationId xmlns:a16="http://schemas.microsoft.com/office/drawing/2014/main" id="{4E432F98-01F5-6547-A7D8-A70AAF326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5788025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cxnSp>
        <p:nvCxnSpPr>
          <p:cNvPr id="30773" name="AutoShape 53">
            <a:extLst>
              <a:ext uri="{FF2B5EF4-FFF2-40B4-BE49-F238E27FC236}">
                <a16:creationId xmlns:a16="http://schemas.microsoft.com/office/drawing/2014/main" id="{D9FF8318-8891-D74E-A513-306BF2F9A6EB}"/>
              </a:ext>
            </a:extLst>
          </p:cNvPr>
          <p:cNvCxnSpPr>
            <a:cxnSpLocks noChangeShapeType="1"/>
            <a:stCxn id="30764" idx="1"/>
            <a:endCxn id="30757" idx="5"/>
          </p:cNvCxnSpPr>
          <p:nvPr/>
        </p:nvCxnSpPr>
        <p:spPr bwMode="auto">
          <a:xfrm flipH="1" flipV="1">
            <a:off x="3478213" y="4498975"/>
            <a:ext cx="2476500" cy="12938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74" name="Text Box 54">
            <a:extLst>
              <a:ext uri="{FF2B5EF4-FFF2-40B4-BE49-F238E27FC236}">
                <a16:creationId xmlns:a16="http://schemas.microsoft.com/office/drawing/2014/main" id="{672FD2B6-8760-A54A-8424-48DD709FD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9288" y="4983163"/>
            <a:ext cx="252412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8</a:t>
            </a:r>
          </a:p>
        </p:txBody>
      </p:sp>
      <p:cxnSp>
        <p:nvCxnSpPr>
          <p:cNvPr id="30775" name="AutoShape 55">
            <a:extLst>
              <a:ext uri="{FF2B5EF4-FFF2-40B4-BE49-F238E27FC236}">
                <a16:creationId xmlns:a16="http://schemas.microsoft.com/office/drawing/2014/main" id="{30592CFD-C0EB-164A-B9AD-566196D61C42}"/>
              </a:ext>
            </a:extLst>
          </p:cNvPr>
          <p:cNvCxnSpPr>
            <a:cxnSpLocks noChangeShapeType="1"/>
            <a:stCxn id="30757" idx="3"/>
            <a:endCxn id="30756" idx="7"/>
          </p:cNvCxnSpPr>
          <p:nvPr/>
        </p:nvCxnSpPr>
        <p:spPr bwMode="auto">
          <a:xfrm flipH="1">
            <a:off x="1493838" y="4498975"/>
            <a:ext cx="1806575" cy="12938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76" name="Text Box 56">
            <a:extLst>
              <a:ext uri="{FF2B5EF4-FFF2-40B4-BE49-F238E27FC236}">
                <a16:creationId xmlns:a16="http://schemas.microsoft.com/office/drawing/2014/main" id="{4E5EC19B-E28F-7F49-A1E9-DFA113037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3300" y="5006975"/>
            <a:ext cx="3349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cxnSp>
        <p:nvCxnSpPr>
          <p:cNvPr id="30777" name="AutoShape 57">
            <a:extLst>
              <a:ext uri="{FF2B5EF4-FFF2-40B4-BE49-F238E27FC236}">
                <a16:creationId xmlns:a16="http://schemas.microsoft.com/office/drawing/2014/main" id="{3112D8F3-DFD2-934A-9785-6D57B6724557}"/>
              </a:ext>
            </a:extLst>
          </p:cNvPr>
          <p:cNvCxnSpPr>
            <a:cxnSpLocks noChangeShapeType="1"/>
            <a:stCxn id="30764" idx="3"/>
            <a:endCxn id="30758" idx="5"/>
          </p:cNvCxnSpPr>
          <p:nvPr/>
        </p:nvCxnSpPr>
        <p:spPr bwMode="auto">
          <a:xfrm rot="5400000">
            <a:off x="4715669" y="4749007"/>
            <a:ext cx="1587" cy="2476500"/>
          </a:xfrm>
          <a:prstGeom prst="curvedConnector3">
            <a:avLst>
              <a:gd name="adj1" fmla="val 16200000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78" name="Text Box 58">
            <a:extLst>
              <a:ext uri="{FF2B5EF4-FFF2-40B4-BE49-F238E27FC236}">
                <a16:creationId xmlns:a16="http://schemas.microsoft.com/office/drawing/2014/main" id="{0F43CF14-D551-564E-9958-7CD36DEE7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0713" y="6118225"/>
            <a:ext cx="306387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8</a:t>
            </a:r>
          </a:p>
        </p:txBody>
      </p:sp>
      <p:sp>
        <p:nvSpPr>
          <p:cNvPr id="30779" name="Text Box 59">
            <a:extLst>
              <a:ext uri="{FF2B5EF4-FFF2-40B4-BE49-F238E27FC236}">
                <a16:creationId xmlns:a16="http://schemas.microsoft.com/office/drawing/2014/main" id="{77FF37C7-551B-AB4F-8506-13D83D0F4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9175" y="2087563"/>
            <a:ext cx="3397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6</a:t>
            </a:r>
          </a:p>
        </p:txBody>
      </p:sp>
      <p:cxnSp>
        <p:nvCxnSpPr>
          <p:cNvPr id="30780" name="AutoShape 60">
            <a:extLst>
              <a:ext uri="{FF2B5EF4-FFF2-40B4-BE49-F238E27FC236}">
                <a16:creationId xmlns:a16="http://schemas.microsoft.com/office/drawing/2014/main" id="{F5C52E2B-6AA2-DB4C-91DE-B13F3C7B5D82}"/>
              </a:ext>
            </a:extLst>
          </p:cNvPr>
          <p:cNvCxnSpPr>
            <a:cxnSpLocks noChangeShapeType="1"/>
            <a:stCxn id="30758" idx="3"/>
            <a:endCxn id="30756" idx="5"/>
          </p:cNvCxnSpPr>
          <p:nvPr/>
        </p:nvCxnSpPr>
        <p:spPr bwMode="auto">
          <a:xfrm rot="5400000">
            <a:off x="2396332" y="5083969"/>
            <a:ext cx="1587" cy="1806575"/>
          </a:xfrm>
          <a:prstGeom prst="curvedConnector3">
            <a:avLst>
              <a:gd name="adj1" fmla="val 16200000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81" name="AutoShape 61">
            <a:extLst>
              <a:ext uri="{FF2B5EF4-FFF2-40B4-BE49-F238E27FC236}">
                <a16:creationId xmlns:a16="http://schemas.microsoft.com/office/drawing/2014/main" id="{972B3EFE-70B2-AE4F-A0BB-F8E93937BE55}"/>
              </a:ext>
            </a:extLst>
          </p:cNvPr>
          <p:cNvCxnSpPr>
            <a:cxnSpLocks noChangeShapeType="1"/>
            <a:stCxn id="30766" idx="0"/>
            <a:endCxn id="30763" idx="6"/>
          </p:cNvCxnSpPr>
          <p:nvPr/>
        </p:nvCxnSpPr>
        <p:spPr bwMode="auto">
          <a:xfrm rot="5400000" flipH="1">
            <a:off x="6407944" y="4171157"/>
            <a:ext cx="1354137" cy="1816100"/>
          </a:xfrm>
          <a:prstGeom prst="curvedConnector2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82" name="Text Box 62">
            <a:extLst>
              <a:ext uri="{FF2B5EF4-FFF2-40B4-BE49-F238E27FC236}">
                <a16:creationId xmlns:a16="http://schemas.microsoft.com/office/drawing/2014/main" id="{7D219F47-1D07-BB45-9F37-1064A88EA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4679950"/>
            <a:ext cx="257175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6</a:t>
            </a:r>
          </a:p>
        </p:txBody>
      </p:sp>
      <p:sp>
        <p:nvSpPr>
          <p:cNvPr id="30783" name="Text Box 63">
            <a:extLst>
              <a:ext uri="{FF2B5EF4-FFF2-40B4-BE49-F238E27FC236}">
                <a16:creationId xmlns:a16="http://schemas.microsoft.com/office/drawing/2014/main" id="{E1EFF510-FEC7-CA48-BB53-2C41E4AC5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2813" y="6096000"/>
            <a:ext cx="354012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6</a:t>
            </a:r>
          </a:p>
        </p:txBody>
      </p:sp>
      <p:cxnSp>
        <p:nvCxnSpPr>
          <p:cNvPr id="819264" name="AutoShape 64">
            <a:extLst>
              <a:ext uri="{FF2B5EF4-FFF2-40B4-BE49-F238E27FC236}">
                <a16:creationId xmlns:a16="http://schemas.microsoft.com/office/drawing/2014/main" id="{C2521B9C-468F-B344-91B1-9D918BD58D5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38288" y="5889625"/>
            <a:ext cx="1717675" cy="0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265" name="AutoShape 65">
            <a:extLst>
              <a:ext uri="{FF2B5EF4-FFF2-40B4-BE49-F238E27FC236}">
                <a16:creationId xmlns:a16="http://schemas.microsoft.com/office/drawing/2014/main" id="{FDC66D77-D5EB-034E-BEAF-5EFAFAF51E4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22663" y="4402138"/>
            <a:ext cx="2389187" cy="0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266" name="AutoShape 66">
            <a:extLst>
              <a:ext uri="{FF2B5EF4-FFF2-40B4-BE49-F238E27FC236}">
                <a16:creationId xmlns:a16="http://schemas.microsoft.com/office/drawing/2014/main" id="{CB7940AA-E2EE-9C4C-B9A5-86844D7A1A2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389313" y="4533900"/>
            <a:ext cx="0" cy="1222375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267" name="AutoShape 67">
            <a:extLst>
              <a:ext uri="{FF2B5EF4-FFF2-40B4-BE49-F238E27FC236}">
                <a16:creationId xmlns:a16="http://schemas.microsoft.com/office/drawing/2014/main" id="{992FE37E-F5EE-B84B-8F54-9F1A5A4BA92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32513" y="4498975"/>
            <a:ext cx="1771650" cy="1293813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88" name="Text Box 68">
            <a:extLst>
              <a:ext uri="{FF2B5EF4-FFF2-40B4-BE49-F238E27FC236}">
                <a16:creationId xmlns:a16="http://schemas.microsoft.com/office/drawing/2014/main" id="{20C564AD-7AEF-CD41-9399-7CF53599F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292600"/>
            <a:ext cx="3238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30789" name="Text Box 69">
            <a:extLst>
              <a:ext uri="{FF2B5EF4-FFF2-40B4-BE49-F238E27FC236}">
                <a16:creationId xmlns:a16="http://schemas.microsoft.com/office/drawing/2014/main" id="{8BABE4E3-DA83-E14A-AEA1-EE2D6198A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6888" y="5003800"/>
            <a:ext cx="268287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30790" name="Text Box 70">
            <a:extLst>
              <a:ext uri="{FF2B5EF4-FFF2-40B4-BE49-F238E27FC236}">
                <a16:creationId xmlns:a16="http://schemas.microsoft.com/office/drawing/2014/main" id="{F9F54A7A-6F27-3848-AEC0-A7765DEFD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100" y="5762625"/>
            <a:ext cx="35401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30791" name="Text Box 71">
            <a:extLst>
              <a:ext uri="{FF2B5EF4-FFF2-40B4-BE49-F238E27FC236}">
                <a16:creationId xmlns:a16="http://schemas.microsoft.com/office/drawing/2014/main" id="{767E65C9-F2A2-FC45-BC36-E6BCDB5F4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650" y="5054600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grpSp>
        <p:nvGrpSpPr>
          <p:cNvPr id="819272" name="Group 72">
            <a:extLst>
              <a:ext uri="{FF2B5EF4-FFF2-40B4-BE49-F238E27FC236}">
                <a16:creationId xmlns:a16="http://schemas.microsoft.com/office/drawing/2014/main" id="{3CCA1DC2-B5C4-FB47-B045-5AF7B2B2720E}"/>
              </a:ext>
            </a:extLst>
          </p:cNvPr>
          <p:cNvGrpSpPr>
            <a:grpSpLocks/>
          </p:cNvGrpSpPr>
          <p:nvPr/>
        </p:nvGrpSpPr>
        <p:grpSpPr bwMode="auto">
          <a:xfrm>
            <a:off x="2211388" y="1169988"/>
            <a:ext cx="5207000" cy="1617662"/>
            <a:chOff x="1393" y="737"/>
            <a:chExt cx="3280" cy="1019"/>
          </a:xfrm>
        </p:grpSpPr>
        <p:sp>
          <p:nvSpPr>
            <p:cNvPr id="30795" name="Text Box 73">
              <a:extLst>
                <a:ext uri="{FF2B5EF4-FFF2-40B4-BE49-F238E27FC236}">
                  <a16:creationId xmlns:a16="http://schemas.microsoft.com/office/drawing/2014/main" id="{69BE25BA-3344-EF4D-A244-DD7C3401E1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2" y="746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X</a:t>
              </a:r>
            </a:p>
          </p:txBody>
        </p:sp>
        <p:sp>
          <p:nvSpPr>
            <p:cNvPr id="30796" name="Text Box 74">
              <a:extLst>
                <a:ext uri="{FF2B5EF4-FFF2-40B4-BE49-F238E27FC236}">
                  <a16:creationId xmlns:a16="http://schemas.microsoft.com/office/drawing/2014/main" id="{8DA829A9-65C7-CE40-9FD9-98E065441E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8" y="1641"/>
              <a:ext cx="214" cy="1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8</a:t>
              </a:r>
            </a:p>
          </p:txBody>
        </p:sp>
        <p:sp>
          <p:nvSpPr>
            <p:cNvPr id="30797" name="Text Box 75">
              <a:extLst>
                <a:ext uri="{FF2B5EF4-FFF2-40B4-BE49-F238E27FC236}">
                  <a16:creationId xmlns:a16="http://schemas.microsoft.com/office/drawing/2014/main" id="{663699E9-C1DE-6B44-A9CB-327A53DC75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8" y="737"/>
              <a:ext cx="214" cy="1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2</a:t>
              </a:r>
            </a:p>
          </p:txBody>
        </p:sp>
        <p:sp>
          <p:nvSpPr>
            <p:cNvPr id="30798" name="Text Box 76">
              <a:extLst>
                <a:ext uri="{FF2B5EF4-FFF2-40B4-BE49-F238E27FC236}">
                  <a16:creationId xmlns:a16="http://schemas.microsoft.com/office/drawing/2014/main" id="{3EAA88F8-61FC-874D-BFB1-1DF414FA83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0" y="1144"/>
              <a:ext cx="213" cy="1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8</a:t>
              </a:r>
            </a:p>
          </p:txBody>
        </p:sp>
        <p:sp>
          <p:nvSpPr>
            <p:cNvPr id="30799" name="Text Box 77">
              <a:extLst>
                <a:ext uri="{FF2B5EF4-FFF2-40B4-BE49-F238E27FC236}">
                  <a16:creationId xmlns:a16="http://schemas.microsoft.com/office/drawing/2014/main" id="{6A0EF987-9232-284A-827E-38222DBB82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3" y="1649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X</a:t>
              </a:r>
            </a:p>
          </p:txBody>
        </p:sp>
        <p:sp>
          <p:nvSpPr>
            <p:cNvPr id="30800" name="Text Box 78">
              <a:extLst>
                <a:ext uri="{FF2B5EF4-FFF2-40B4-BE49-F238E27FC236}">
                  <a16:creationId xmlns:a16="http://schemas.microsoft.com/office/drawing/2014/main" id="{DFFA4736-5C81-F046-B87E-6EFCBB6C25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4" y="1145"/>
              <a:ext cx="21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X</a:t>
              </a:r>
            </a:p>
          </p:txBody>
        </p:sp>
        <p:sp>
          <p:nvSpPr>
            <p:cNvPr id="30801" name="Text Box 79">
              <a:extLst>
                <a:ext uri="{FF2B5EF4-FFF2-40B4-BE49-F238E27FC236}">
                  <a16:creationId xmlns:a16="http://schemas.microsoft.com/office/drawing/2014/main" id="{69EBD64F-683F-524C-AA01-FF69C7349F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6" y="1513"/>
              <a:ext cx="214" cy="1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0</a:t>
              </a:r>
            </a:p>
          </p:txBody>
        </p:sp>
        <p:sp>
          <p:nvSpPr>
            <p:cNvPr id="30802" name="Text Box 80">
              <a:extLst>
                <a:ext uri="{FF2B5EF4-FFF2-40B4-BE49-F238E27FC236}">
                  <a16:creationId xmlns:a16="http://schemas.microsoft.com/office/drawing/2014/main" id="{D9A1F566-DE08-284F-8874-55A1EC12B2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9" y="1376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X</a:t>
              </a:r>
            </a:p>
          </p:txBody>
        </p:sp>
      </p:grpSp>
      <p:sp>
        <p:nvSpPr>
          <p:cNvPr id="819281" name="Text Box 81">
            <a:extLst>
              <a:ext uri="{FF2B5EF4-FFF2-40B4-BE49-F238E27FC236}">
                <a16:creationId xmlns:a16="http://schemas.microsoft.com/office/drawing/2014/main" id="{7803A88D-0279-C84D-957C-2AF098199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438525"/>
            <a:ext cx="1968500" cy="4238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137160" bIns="137160" anchor="ctr" anchorCtr="1"/>
          <a:lstStyle/>
          <a:p>
            <a:pPr algn="ctr">
              <a:spcBef>
                <a:spcPct val="50000"/>
              </a:spcBef>
              <a:defRPr/>
            </a:pPr>
            <a:r>
              <a:rPr lang="en-US" b="0">
                <a:latin typeface="Comic Sans MS" charset="0"/>
                <a:ea typeface="ＭＳ Ｐゴシック" charset="0"/>
              </a:rPr>
              <a:t>Flow value = 16</a:t>
            </a:r>
          </a:p>
        </p:txBody>
      </p:sp>
      <p:sp>
        <p:nvSpPr>
          <p:cNvPr id="83" name="Rectangular Callout 82">
            <a:extLst>
              <a:ext uri="{FF2B5EF4-FFF2-40B4-BE49-F238E27FC236}">
                <a16:creationId xmlns:a16="http://schemas.microsoft.com/office/drawing/2014/main" id="{4A73B55D-110E-7440-BF00-C4FD0DA79871}"/>
              </a:ext>
            </a:extLst>
          </p:cNvPr>
          <p:cNvSpPr/>
          <p:nvPr/>
        </p:nvSpPr>
        <p:spPr>
          <a:xfrm>
            <a:off x="3698875" y="3314700"/>
            <a:ext cx="2478088" cy="814388"/>
          </a:xfrm>
          <a:prstGeom prst="wedgeRectCallout">
            <a:avLst>
              <a:gd name="adj1" fmla="val -61553"/>
              <a:gd name="adj2" fmla="val 14109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Reversing the previous flow. But the original graph has no edge from 3 to 2! Does it make sense?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1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1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495777E2-73E1-4F43-A008-8D9167CE7A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n-US" altLang="en-US"/>
              <a:t>Ford-Fulkerson Algorithm</a:t>
            </a:r>
          </a:p>
        </p:txBody>
      </p:sp>
      <p:sp>
        <p:nvSpPr>
          <p:cNvPr id="32770" name="Slide Number Placeholder 2">
            <a:extLst>
              <a:ext uri="{FF2B5EF4-FFF2-40B4-BE49-F238E27FC236}">
                <a16:creationId xmlns:a16="http://schemas.microsoft.com/office/drawing/2014/main" id="{E671899E-4A51-244B-80E0-4F48230388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CFBBB64-DFE3-7D42-BD9F-E2912DB7DC3B}" type="slidenum">
              <a:rPr lang="en-US" altLang="en-US" sz="800" b="0">
                <a:solidFill>
                  <a:schemeClr val="tx1"/>
                </a:solidFill>
                <a:latin typeface="Comic Sans MS" panose="030F0902030302020204" pitchFamily="66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 b="0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cxnSp>
        <p:nvCxnSpPr>
          <p:cNvPr id="32771" name="AutoShape 2">
            <a:extLst>
              <a:ext uri="{FF2B5EF4-FFF2-40B4-BE49-F238E27FC236}">
                <a16:creationId xmlns:a16="http://schemas.microsoft.com/office/drawing/2014/main" id="{9EECD089-1E0B-CA4D-B7CA-8C800D0BEC8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38288" y="5889625"/>
            <a:ext cx="17176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2" name="AutoShape 3">
            <a:extLst>
              <a:ext uri="{FF2B5EF4-FFF2-40B4-BE49-F238E27FC236}">
                <a16:creationId xmlns:a16="http://schemas.microsoft.com/office/drawing/2014/main" id="{DC237523-0347-D747-A6D6-8BDB0BE928E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22663" y="5889625"/>
            <a:ext cx="23891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3" name="AutoShape 4">
            <a:extLst>
              <a:ext uri="{FF2B5EF4-FFF2-40B4-BE49-F238E27FC236}">
                <a16:creationId xmlns:a16="http://schemas.microsoft.com/office/drawing/2014/main" id="{70692A87-8CEC-5D48-8782-0F3653E68C1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22663" y="4402138"/>
            <a:ext cx="23891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4" name="AutoShape 5">
            <a:extLst>
              <a:ext uri="{FF2B5EF4-FFF2-40B4-BE49-F238E27FC236}">
                <a16:creationId xmlns:a16="http://schemas.microsoft.com/office/drawing/2014/main" id="{A4096D87-475D-1F48-9818-721C2F8DC5D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32513" y="4498975"/>
            <a:ext cx="1771650" cy="12938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5" name="AutoShape 6">
            <a:extLst>
              <a:ext uri="{FF2B5EF4-FFF2-40B4-BE49-F238E27FC236}">
                <a16:creationId xmlns:a16="http://schemas.microsoft.com/office/drawing/2014/main" id="{D2E22087-5665-584F-9FA0-FECBCBEE7780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3478213" y="4498975"/>
            <a:ext cx="2476500" cy="12938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76" name="Oval 8">
            <a:extLst>
              <a:ext uri="{FF2B5EF4-FFF2-40B4-BE49-F238E27FC236}">
                <a16:creationId xmlns:a16="http://schemas.microsoft.com/office/drawing/2014/main" id="{83BBA877-30E8-AE40-849B-D8B1CD8166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92225" y="2873375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s</a:t>
            </a:r>
          </a:p>
        </p:txBody>
      </p:sp>
      <p:sp>
        <p:nvSpPr>
          <p:cNvPr id="32777" name="Oval 9">
            <a:extLst>
              <a:ext uri="{FF2B5EF4-FFF2-40B4-BE49-F238E27FC236}">
                <a16:creationId xmlns:a16="http://schemas.microsoft.com/office/drawing/2014/main" id="{C9E01866-68C5-964A-9E39-D56708DAF2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1384300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32778" name="Oval 10">
            <a:extLst>
              <a:ext uri="{FF2B5EF4-FFF2-40B4-BE49-F238E27FC236}">
                <a16:creationId xmlns:a16="http://schemas.microsoft.com/office/drawing/2014/main" id="{159602D3-9FB3-494E-8A8D-208753D7F62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2873375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3</a:t>
            </a:r>
          </a:p>
        </p:txBody>
      </p:sp>
      <p:cxnSp>
        <p:nvCxnSpPr>
          <p:cNvPr id="32779" name="AutoShape 11">
            <a:extLst>
              <a:ext uri="{FF2B5EF4-FFF2-40B4-BE49-F238E27FC236}">
                <a16:creationId xmlns:a16="http://schemas.microsoft.com/office/drawing/2014/main" id="{8731E50B-30CC-A346-9C4E-2DF821E18E61}"/>
              </a:ext>
            </a:extLst>
          </p:cNvPr>
          <p:cNvCxnSpPr>
            <a:cxnSpLocks noChangeShapeType="1"/>
            <a:stCxn id="32776" idx="7"/>
            <a:endCxn id="32777" idx="3"/>
          </p:cNvCxnSpPr>
          <p:nvPr/>
        </p:nvCxnSpPr>
        <p:spPr bwMode="auto">
          <a:xfrm flipV="1">
            <a:off x="1506538" y="1606550"/>
            <a:ext cx="1806575" cy="12969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0" name="AutoShape 12">
            <a:extLst>
              <a:ext uri="{FF2B5EF4-FFF2-40B4-BE49-F238E27FC236}">
                <a16:creationId xmlns:a16="http://schemas.microsoft.com/office/drawing/2014/main" id="{CFD00162-03A8-9843-AA19-567CBDE4717B}"/>
              </a:ext>
            </a:extLst>
          </p:cNvPr>
          <p:cNvCxnSpPr>
            <a:cxnSpLocks noChangeShapeType="1"/>
            <a:stCxn id="32776" idx="6"/>
            <a:endCxn id="32778" idx="2"/>
          </p:cNvCxnSpPr>
          <p:nvPr/>
        </p:nvCxnSpPr>
        <p:spPr bwMode="auto">
          <a:xfrm>
            <a:off x="1550988" y="2998788"/>
            <a:ext cx="17176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1" name="AutoShape 13">
            <a:extLst>
              <a:ext uri="{FF2B5EF4-FFF2-40B4-BE49-F238E27FC236}">
                <a16:creationId xmlns:a16="http://schemas.microsoft.com/office/drawing/2014/main" id="{10AFB4C7-54D3-9D4F-B162-3C122973733A}"/>
              </a:ext>
            </a:extLst>
          </p:cNvPr>
          <p:cNvCxnSpPr>
            <a:cxnSpLocks noChangeShapeType="1"/>
            <a:stCxn id="32778" idx="6"/>
            <a:endCxn id="32785" idx="2"/>
          </p:cNvCxnSpPr>
          <p:nvPr/>
        </p:nvCxnSpPr>
        <p:spPr bwMode="auto">
          <a:xfrm>
            <a:off x="3535363" y="2998788"/>
            <a:ext cx="23891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2" name="AutoShape 14">
            <a:extLst>
              <a:ext uri="{FF2B5EF4-FFF2-40B4-BE49-F238E27FC236}">
                <a16:creationId xmlns:a16="http://schemas.microsoft.com/office/drawing/2014/main" id="{B0459DD4-0434-9C4C-B302-F8850C7FE06D}"/>
              </a:ext>
            </a:extLst>
          </p:cNvPr>
          <p:cNvCxnSpPr>
            <a:cxnSpLocks noChangeShapeType="1"/>
            <a:stCxn id="32777" idx="6"/>
            <a:endCxn id="32784" idx="2"/>
          </p:cNvCxnSpPr>
          <p:nvPr/>
        </p:nvCxnSpPr>
        <p:spPr bwMode="auto">
          <a:xfrm>
            <a:off x="3535363" y="1511300"/>
            <a:ext cx="23891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3" name="AutoShape 15">
            <a:extLst>
              <a:ext uri="{FF2B5EF4-FFF2-40B4-BE49-F238E27FC236}">
                <a16:creationId xmlns:a16="http://schemas.microsoft.com/office/drawing/2014/main" id="{8BB73794-845D-8E47-8B34-33F4BEF8D916}"/>
              </a:ext>
            </a:extLst>
          </p:cNvPr>
          <p:cNvCxnSpPr>
            <a:cxnSpLocks noChangeShapeType="1"/>
            <a:stCxn id="32777" idx="4"/>
            <a:endCxn id="32778" idx="0"/>
          </p:cNvCxnSpPr>
          <p:nvPr/>
        </p:nvCxnSpPr>
        <p:spPr bwMode="auto">
          <a:xfrm>
            <a:off x="3402013" y="1643063"/>
            <a:ext cx="0" cy="1222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84" name="Oval 16">
            <a:extLst>
              <a:ext uri="{FF2B5EF4-FFF2-40B4-BE49-F238E27FC236}">
                <a16:creationId xmlns:a16="http://schemas.microsoft.com/office/drawing/2014/main" id="{2DE28876-6BB9-3B45-9B8A-03BEF4D69B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30900" y="1384300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32785" name="Oval 17">
            <a:extLst>
              <a:ext uri="{FF2B5EF4-FFF2-40B4-BE49-F238E27FC236}">
                <a16:creationId xmlns:a16="http://schemas.microsoft.com/office/drawing/2014/main" id="{4F9AD6FD-7AA7-3E45-9210-982990668B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30900" y="2873375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5</a:t>
            </a:r>
          </a:p>
        </p:txBody>
      </p:sp>
      <p:cxnSp>
        <p:nvCxnSpPr>
          <p:cNvPr id="32786" name="AutoShape 18">
            <a:extLst>
              <a:ext uri="{FF2B5EF4-FFF2-40B4-BE49-F238E27FC236}">
                <a16:creationId xmlns:a16="http://schemas.microsoft.com/office/drawing/2014/main" id="{6B370F3F-48CA-F543-9D81-041F3AA2B034}"/>
              </a:ext>
            </a:extLst>
          </p:cNvPr>
          <p:cNvCxnSpPr>
            <a:cxnSpLocks noChangeShapeType="1"/>
            <a:stCxn id="32784" idx="4"/>
            <a:endCxn id="32785" idx="0"/>
          </p:cNvCxnSpPr>
          <p:nvPr/>
        </p:nvCxnSpPr>
        <p:spPr bwMode="auto">
          <a:xfrm>
            <a:off x="6056313" y="1643063"/>
            <a:ext cx="0" cy="1222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7" name="AutoShape 19">
            <a:extLst>
              <a:ext uri="{FF2B5EF4-FFF2-40B4-BE49-F238E27FC236}">
                <a16:creationId xmlns:a16="http://schemas.microsoft.com/office/drawing/2014/main" id="{A3F5E5DA-82C7-2D4D-A88A-3DAFB7DA81BF}"/>
              </a:ext>
            </a:extLst>
          </p:cNvPr>
          <p:cNvCxnSpPr>
            <a:cxnSpLocks noChangeShapeType="1"/>
            <a:stCxn id="32777" idx="5"/>
            <a:endCxn id="32785" idx="1"/>
          </p:cNvCxnSpPr>
          <p:nvPr/>
        </p:nvCxnSpPr>
        <p:spPr bwMode="auto">
          <a:xfrm>
            <a:off x="3490913" y="1606550"/>
            <a:ext cx="2476500" cy="12969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88" name="Oval 20">
            <a:extLst>
              <a:ext uri="{FF2B5EF4-FFF2-40B4-BE49-F238E27FC236}">
                <a16:creationId xmlns:a16="http://schemas.microsoft.com/office/drawing/2014/main" id="{668063D2-417B-D944-9CDC-10962B966C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80350" y="2873375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t</a:t>
            </a:r>
          </a:p>
        </p:txBody>
      </p:sp>
      <p:cxnSp>
        <p:nvCxnSpPr>
          <p:cNvPr id="32789" name="AutoShape 21">
            <a:extLst>
              <a:ext uri="{FF2B5EF4-FFF2-40B4-BE49-F238E27FC236}">
                <a16:creationId xmlns:a16="http://schemas.microsoft.com/office/drawing/2014/main" id="{F680605C-673C-924B-A9C6-571736433D9D}"/>
              </a:ext>
            </a:extLst>
          </p:cNvPr>
          <p:cNvCxnSpPr>
            <a:cxnSpLocks noChangeShapeType="1"/>
            <a:stCxn id="32784" idx="6"/>
            <a:endCxn id="32788" idx="1"/>
          </p:cNvCxnSpPr>
          <p:nvPr/>
        </p:nvCxnSpPr>
        <p:spPr bwMode="auto">
          <a:xfrm>
            <a:off x="6189663" y="1511300"/>
            <a:ext cx="1727200" cy="1392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90" name="AutoShape 22">
            <a:extLst>
              <a:ext uri="{FF2B5EF4-FFF2-40B4-BE49-F238E27FC236}">
                <a16:creationId xmlns:a16="http://schemas.microsoft.com/office/drawing/2014/main" id="{E1F8FB46-FB72-CF4D-8755-A35E8FF0EF5B}"/>
              </a:ext>
            </a:extLst>
          </p:cNvPr>
          <p:cNvCxnSpPr>
            <a:cxnSpLocks noChangeShapeType="1"/>
            <a:stCxn id="32785" idx="6"/>
            <a:endCxn id="32788" idx="2"/>
          </p:cNvCxnSpPr>
          <p:nvPr/>
        </p:nvCxnSpPr>
        <p:spPr bwMode="auto">
          <a:xfrm>
            <a:off x="6189663" y="2998788"/>
            <a:ext cx="16827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91" name="Text Box 23">
            <a:extLst>
              <a:ext uri="{FF2B5EF4-FFF2-40B4-BE49-F238E27FC236}">
                <a16:creationId xmlns:a16="http://schemas.microsoft.com/office/drawing/2014/main" id="{44F9C7F7-8624-B34D-9F93-496D019F5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871788"/>
            <a:ext cx="35401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32792" name="Text Box 24">
            <a:extLst>
              <a:ext uri="{FF2B5EF4-FFF2-40B4-BE49-F238E27FC236}">
                <a16:creationId xmlns:a16="http://schemas.microsoft.com/office/drawing/2014/main" id="{B904990D-221A-AB4F-814A-6FC9B9595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130425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 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32793" name="Text Box 25">
            <a:extLst>
              <a:ext uri="{FF2B5EF4-FFF2-40B4-BE49-F238E27FC236}">
                <a16:creationId xmlns:a16="http://schemas.microsoft.com/office/drawing/2014/main" id="{4EA1BE95-FA3C-1642-9E00-555C932E9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413" y="2908300"/>
            <a:ext cx="306387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9</a:t>
            </a:r>
          </a:p>
        </p:txBody>
      </p:sp>
      <p:sp>
        <p:nvSpPr>
          <p:cNvPr id="32794" name="Text Box 26">
            <a:extLst>
              <a:ext uri="{FF2B5EF4-FFF2-40B4-BE49-F238E27FC236}">
                <a16:creationId xmlns:a16="http://schemas.microsoft.com/office/drawing/2014/main" id="{5D7894A4-C968-1049-AC85-3386622C7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1988" y="2092325"/>
            <a:ext cx="252412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8</a:t>
            </a:r>
          </a:p>
        </p:txBody>
      </p:sp>
      <p:sp>
        <p:nvSpPr>
          <p:cNvPr id="32795" name="Text Box 27">
            <a:extLst>
              <a:ext uri="{FF2B5EF4-FFF2-40B4-BE49-F238E27FC236}">
                <a16:creationId xmlns:a16="http://schemas.microsoft.com/office/drawing/2014/main" id="{4AE54004-9A65-B745-A265-357D525EA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25" y="1401763"/>
            <a:ext cx="3238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32796" name="Text Box 28">
            <a:extLst>
              <a:ext uri="{FF2B5EF4-FFF2-40B4-BE49-F238E27FC236}">
                <a16:creationId xmlns:a16="http://schemas.microsoft.com/office/drawing/2014/main" id="{E0BF5C2D-2FAC-1A4A-81A1-06B4EAABF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6725" y="2897188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32797" name="Text Box 29">
            <a:extLst>
              <a:ext uri="{FF2B5EF4-FFF2-40B4-BE49-F238E27FC236}">
                <a16:creationId xmlns:a16="http://schemas.microsoft.com/office/drawing/2014/main" id="{9E359AC4-1027-4246-ADF2-1F9890AC11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9100" y="2112963"/>
            <a:ext cx="4238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 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32798" name="Text Box 30">
            <a:extLst>
              <a:ext uri="{FF2B5EF4-FFF2-40B4-BE49-F238E27FC236}">
                <a16:creationId xmlns:a16="http://schemas.microsoft.com/office/drawing/2014/main" id="{54AFAE21-F74F-A044-A104-A20677C9D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825" y="2087563"/>
            <a:ext cx="4238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6</a:t>
            </a:r>
          </a:p>
        </p:txBody>
      </p:sp>
      <p:sp>
        <p:nvSpPr>
          <p:cNvPr id="32799" name="Text Box 31">
            <a:extLst>
              <a:ext uri="{FF2B5EF4-FFF2-40B4-BE49-F238E27FC236}">
                <a16:creationId xmlns:a16="http://schemas.microsoft.com/office/drawing/2014/main" id="{D3FBCB08-D642-C740-8581-E839EEA19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1350" y="2163763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32800" name="Text Box 32">
            <a:extLst>
              <a:ext uri="{FF2B5EF4-FFF2-40B4-BE49-F238E27FC236}">
                <a16:creationId xmlns:a16="http://schemas.microsoft.com/office/drawing/2014/main" id="{D1EBE02A-6663-3B4A-BEE1-BBEB91BDB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438" y="1841500"/>
            <a:ext cx="3397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32801" name="Text Box 33">
            <a:extLst>
              <a:ext uri="{FF2B5EF4-FFF2-40B4-BE49-F238E27FC236}">
                <a16:creationId xmlns:a16="http://schemas.microsoft.com/office/drawing/2014/main" id="{6ED92713-268D-CC4A-A9BF-16948102E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413" y="1162050"/>
            <a:ext cx="3381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rgbClr val="003399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32802" name="Text Box 34">
            <a:extLst>
              <a:ext uri="{FF2B5EF4-FFF2-40B4-BE49-F238E27FC236}">
                <a16:creationId xmlns:a16="http://schemas.microsoft.com/office/drawing/2014/main" id="{A841D5A1-FF44-C641-AEDD-4EB18EDE7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9113" y="1814513"/>
            <a:ext cx="3397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rgbClr val="003399"/>
                </a:solidFill>
                <a:latin typeface="Comic Sans MS" panose="030F0902030302020204" pitchFamily="66" charset="0"/>
              </a:rPr>
              <a:t>8</a:t>
            </a:r>
          </a:p>
        </p:txBody>
      </p:sp>
      <p:sp>
        <p:nvSpPr>
          <p:cNvPr id="32803" name="Text Box 35">
            <a:extLst>
              <a:ext uri="{FF2B5EF4-FFF2-40B4-BE49-F238E27FC236}">
                <a16:creationId xmlns:a16="http://schemas.microsoft.com/office/drawing/2014/main" id="{789445BB-0EE5-CC4D-9EB7-6BE400EEE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8850" y="2608263"/>
            <a:ext cx="3397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rgbClr val="003399"/>
                </a:solidFill>
                <a:latin typeface="Comic Sans MS" panose="030F0902030302020204" pitchFamily="66" charset="0"/>
              </a:rPr>
              <a:t>8</a:t>
            </a:r>
          </a:p>
        </p:txBody>
      </p:sp>
      <p:sp>
        <p:nvSpPr>
          <p:cNvPr id="32804" name="Text Box 36">
            <a:extLst>
              <a:ext uri="{FF2B5EF4-FFF2-40B4-BE49-F238E27FC236}">
                <a16:creationId xmlns:a16="http://schemas.microsoft.com/office/drawing/2014/main" id="{AD85E795-FB14-004B-BBA6-36A2B17FA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6588" y="2647950"/>
            <a:ext cx="3397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rgbClr val="003399"/>
                </a:solidFill>
                <a:latin typeface="Comic Sans MS" panose="030F0902030302020204" pitchFamily="66" charset="0"/>
              </a:rPr>
              <a:t>8</a:t>
            </a:r>
          </a:p>
        </p:txBody>
      </p:sp>
      <p:sp>
        <p:nvSpPr>
          <p:cNvPr id="32805" name="Text Box 37">
            <a:extLst>
              <a:ext uri="{FF2B5EF4-FFF2-40B4-BE49-F238E27FC236}">
                <a16:creationId xmlns:a16="http://schemas.microsoft.com/office/drawing/2014/main" id="{B7FC9964-46D7-3D48-AF2F-F8EFDBA27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463" y="2613025"/>
            <a:ext cx="3381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32806" name="Text Box 38">
            <a:extLst>
              <a:ext uri="{FF2B5EF4-FFF2-40B4-BE49-F238E27FC236}">
                <a16:creationId xmlns:a16="http://schemas.microsoft.com/office/drawing/2014/main" id="{D8A1B97D-D8E8-C24E-8CB6-62074388A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6588" y="1851025"/>
            <a:ext cx="3397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rgbClr val="003399"/>
                </a:solidFill>
                <a:latin typeface="Comic Sans MS" panose="030F0902030302020204" pitchFamily="66" charset="0"/>
              </a:rPr>
              <a:t>8</a:t>
            </a:r>
          </a:p>
        </p:txBody>
      </p:sp>
      <p:sp>
        <p:nvSpPr>
          <p:cNvPr id="32807" name="Text Box 39">
            <a:extLst>
              <a:ext uri="{FF2B5EF4-FFF2-40B4-BE49-F238E27FC236}">
                <a16:creationId xmlns:a16="http://schemas.microsoft.com/office/drawing/2014/main" id="{B112C664-8FCA-C742-A7E5-B8BAC9B33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2975" y="2166938"/>
            <a:ext cx="3397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32808" name="Text Box 40">
            <a:extLst>
              <a:ext uri="{FF2B5EF4-FFF2-40B4-BE49-F238E27FC236}">
                <a16:creationId xmlns:a16="http://schemas.microsoft.com/office/drawing/2014/main" id="{ABC3A553-E0B3-4241-BE8F-4757B3E65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1763713"/>
            <a:ext cx="442913" cy="319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Comic Sans MS" panose="030F0902030302020204" pitchFamily="66" charset="0"/>
              </a:rPr>
              <a:t> G:</a:t>
            </a:r>
          </a:p>
        </p:txBody>
      </p:sp>
      <p:sp>
        <p:nvSpPr>
          <p:cNvPr id="32809" name="Oval 41">
            <a:extLst>
              <a:ext uri="{FF2B5EF4-FFF2-40B4-BE49-F238E27FC236}">
                <a16:creationId xmlns:a16="http://schemas.microsoft.com/office/drawing/2014/main" id="{7A3DB68B-5738-C74E-9061-9F8A811A49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79525" y="5764213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s</a:t>
            </a:r>
          </a:p>
        </p:txBody>
      </p:sp>
      <p:sp>
        <p:nvSpPr>
          <p:cNvPr id="32810" name="Oval 42">
            <a:extLst>
              <a:ext uri="{FF2B5EF4-FFF2-40B4-BE49-F238E27FC236}">
                <a16:creationId xmlns:a16="http://schemas.microsoft.com/office/drawing/2014/main" id="{6A4B9CF3-3856-ED4D-9255-774FF30A94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63900" y="4275138"/>
            <a:ext cx="250825" cy="252412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32811" name="Oval 43">
            <a:extLst>
              <a:ext uri="{FF2B5EF4-FFF2-40B4-BE49-F238E27FC236}">
                <a16:creationId xmlns:a16="http://schemas.microsoft.com/office/drawing/2014/main" id="{81B19006-76A8-7344-A43E-62C851D3E1A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63900" y="5764213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3</a:t>
            </a:r>
          </a:p>
        </p:txBody>
      </p:sp>
      <p:cxnSp>
        <p:nvCxnSpPr>
          <p:cNvPr id="32812" name="AutoShape 44">
            <a:extLst>
              <a:ext uri="{FF2B5EF4-FFF2-40B4-BE49-F238E27FC236}">
                <a16:creationId xmlns:a16="http://schemas.microsoft.com/office/drawing/2014/main" id="{573BF528-8D67-6A45-BBFE-0BD6B523FA3A}"/>
              </a:ext>
            </a:extLst>
          </p:cNvPr>
          <p:cNvCxnSpPr>
            <a:cxnSpLocks noChangeShapeType="1"/>
            <a:stCxn id="32810" idx="4"/>
            <a:endCxn id="32811" idx="0"/>
          </p:cNvCxnSpPr>
          <p:nvPr/>
        </p:nvCxnSpPr>
        <p:spPr bwMode="auto">
          <a:xfrm>
            <a:off x="3389313" y="4533900"/>
            <a:ext cx="0" cy="1222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813" name="Oval 45">
            <a:extLst>
              <a:ext uri="{FF2B5EF4-FFF2-40B4-BE49-F238E27FC236}">
                <a16:creationId xmlns:a16="http://schemas.microsoft.com/office/drawing/2014/main" id="{98EE4E65-0A7E-5A46-8626-4CEA789C99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18200" y="4275138"/>
            <a:ext cx="250825" cy="252412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32814" name="Oval 46">
            <a:extLst>
              <a:ext uri="{FF2B5EF4-FFF2-40B4-BE49-F238E27FC236}">
                <a16:creationId xmlns:a16="http://schemas.microsoft.com/office/drawing/2014/main" id="{59A6A961-4182-3B4B-974B-2EC01AD484A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18200" y="5764213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5</a:t>
            </a:r>
          </a:p>
        </p:txBody>
      </p:sp>
      <p:cxnSp>
        <p:nvCxnSpPr>
          <p:cNvPr id="32815" name="AutoShape 47">
            <a:extLst>
              <a:ext uri="{FF2B5EF4-FFF2-40B4-BE49-F238E27FC236}">
                <a16:creationId xmlns:a16="http://schemas.microsoft.com/office/drawing/2014/main" id="{3B4D1C4D-D7A8-194D-B209-989140A34590}"/>
              </a:ext>
            </a:extLst>
          </p:cNvPr>
          <p:cNvCxnSpPr>
            <a:cxnSpLocks noChangeShapeType="1"/>
            <a:stCxn id="32813" idx="4"/>
            <a:endCxn id="32814" idx="0"/>
          </p:cNvCxnSpPr>
          <p:nvPr/>
        </p:nvCxnSpPr>
        <p:spPr bwMode="auto">
          <a:xfrm>
            <a:off x="6043613" y="4533900"/>
            <a:ext cx="0" cy="1222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816" name="Oval 48">
            <a:extLst>
              <a:ext uri="{FF2B5EF4-FFF2-40B4-BE49-F238E27FC236}">
                <a16:creationId xmlns:a16="http://schemas.microsoft.com/office/drawing/2014/main" id="{C3B2C902-2A54-6D45-9C9F-88CCA9B21F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67650" y="5764213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t</a:t>
            </a:r>
          </a:p>
        </p:txBody>
      </p:sp>
      <p:cxnSp>
        <p:nvCxnSpPr>
          <p:cNvPr id="32817" name="AutoShape 49">
            <a:extLst>
              <a:ext uri="{FF2B5EF4-FFF2-40B4-BE49-F238E27FC236}">
                <a16:creationId xmlns:a16="http://schemas.microsoft.com/office/drawing/2014/main" id="{539BA8DC-D645-004F-B3DE-7961987039C1}"/>
              </a:ext>
            </a:extLst>
          </p:cNvPr>
          <p:cNvCxnSpPr>
            <a:cxnSpLocks noChangeShapeType="1"/>
            <a:stCxn id="32814" idx="6"/>
            <a:endCxn id="32816" idx="2"/>
          </p:cNvCxnSpPr>
          <p:nvPr/>
        </p:nvCxnSpPr>
        <p:spPr bwMode="auto">
          <a:xfrm>
            <a:off x="6176963" y="5889625"/>
            <a:ext cx="16827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818" name="Text Box 50">
            <a:extLst>
              <a:ext uri="{FF2B5EF4-FFF2-40B4-BE49-F238E27FC236}">
                <a16:creationId xmlns:a16="http://schemas.microsoft.com/office/drawing/2014/main" id="{1EE9338E-AC17-D545-A13A-D9B6FE474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6125" y="4978400"/>
            <a:ext cx="4238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6</a:t>
            </a:r>
          </a:p>
        </p:txBody>
      </p:sp>
      <p:sp>
        <p:nvSpPr>
          <p:cNvPr id="32819" name="Text Box 51">
            <a:extLst>
              <a:ext uri="{FF2B5EF4-FFF2-40B4-BE49-F238E27FC236}">
                <a16:creationId xmlns:a16="http://schemas.microsoft.com/office/drawing/2014/main" id="{78072571-A0C0-1949-BF8C-88C029847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650" y="5054600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32820" name="Text Box 52">
            <a:extLst>
              <a:ext uri="{FF2B5EF4-FFF2-40B4-BE49-F238E27FC236}">
                <a16:creationId xmlns:a16="http://schemas.microsoft.com/office/drawing/2014/main" id="{BEE3FE81-243E-7B46-816D-99AB12CE3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4654550"/>
            <a:ext cx="442913" cy="3190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Comic Sans MS" panose="030F0902030302020204" pitchFamily="66" charset="0"/>
              </a:rPr>
              <a:t> G</a:t>
            </a:r>
            <a:r>
              <a:rPr lang="en-US" altLang="en-US" sz="2000" b="0" baseline="-25000">
                <a:solidFill>
                  <a:schemeClr val="tx1"/>
                </a:solidFill>
                <a:latin typeface="Comic Sans MS" panose="030F0902030302020204" pitchFamily="66" charset="0"/>
              </a:rPr>
              <a:t>f</a:t>
            </a:r>
            <a:r>
              <a:rPr lang="en-US" altLang="en-US" sz="1800" b="0">
                <a:solidFill>
                  <a:schemeClr val="tx1"/>
                </a:solidFill>
                <a:latin typeface="Comic Sans MS" panose="030F0902030302020204" pitchFamily="66" charset="0"/>
              </a:rPr>
              <a:t>:</a:t>
            </a:r>
          </a:p>
        </p:txBody>
      </p:sp>
      <p:sp>
        <p:nvSpPr>
          <p:cNvPr id="32821" name="Text Box 53">
            <a:extLst>
              <a:ext uri="{FF2B5EF4-FFF2-40B4-BE49-F238E27FC236}">
                <a16:creationId xmlns:a16="http://schemas.microsoft.com/office/drawing/2014/main" id="{E7B5A5A2-F8E3-484E-A089-A419B399A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5788025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cxnSp>
        <p:nvCxnSpPr>
          <p:cNvPr id="821302" name="AutoShape 54">
            <a:extLst>
              <a:ext uri="{FF2B5EF4-FFF2-40B4-BE49-F238E27FC236}">
                <a16:creationId xmlns:a16="http://schemas.microsoft.com/office/drawing/2014/main" id="{DB414F9C-8F78-1348-A9F1-5984411F441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38288" y="5889625"/>
            <a:ext cx="1717675" cy="0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303" name="AutoShape 55">
            <a:extLst>
              <a:ext uri="{FF2B5EF4-FFF2-40B4-BE49-F238E27FC236}">
                <a16:creationId xmlns:a16="http://schemas.microsoft.com/office/drawing/2014/main" id="{7228DD0D-77D6-254C-9193-A6820FC4B4E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22663" y="5889625"/>
            <a:ext cx="2389187" cy="0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304" name="AutoShape 56">
            <a:extLst>
              <a:ext uri="{FF2B5EF4-FFF2-40B4-BE49-F238E27FC236}">
                <a16:creationId xmlns:a16="http://schemas.microsoft.com/office/drawing/2014/main" id="{D9E9824C-F990-AA49-9CA2-59E9558E4F2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22663" y="4402138"/>
            <a:ext cx="2389187" cy="0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305" name="AutoShape 57">
            <a:extLst>
              <a:ext uri="{FF2B5EF4-FFF2-40B4-BE49-F238E27FC236}">
                <a16:creationId xmlns:a16="http://schemas.microsoft.com/office/drawing/2014/main" id="{9F58353D-C385-AB4D-BAC9-509ECE92C56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32513" y="4498975"/>
            <a:ext cx="1771650" cy="1293813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306" name="AutoShape 58">
            <a:extLst>
              <a:ext uri="{FF2B5EF4-FFF2-40B4-BE49-F238E27FC236}">
                <a16:creationId xmlns:a16="http://schemas.microsoft.com/office/drawing/2014/main" id="{4B4412F7-4F0C-2E47-9B9E-F001073CA757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3478213" y="4498975"/>
            <a:ext cx="2476500" cy="1293813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27" name="AutoShape 59">
            <a:extLst>
              <a:ext uri="{FF2B5EF4-FFF2-40B4-BE49-F238E27FC236}">
                <a16:creationId xmlns:a16="http://schemas.microsoft.com/office/drawing/2014/main" id="{8E60D44B-D86C-5E45-B8C2-B866836F0465}"/>
              </a:ext>
            </a:extLst>
          </p:cNvPr>
          <p:cNvCxnSpPr>
            <a:cxnSpLocks noChangeShapeType="1"/>
            <a:stCxn id="32810" idx="3"/>
            <a:endCxn id="32809" idx="7"/>
          </p:cNvCxnSpPr>
          <p:nvPr/>
        </p:nvCxnSpPr>
        <p:spPr bwMode="auto">
          <a:xfrm flipH="1">
            <a:off x="1493838" y="4498975"/>
            <a:ext cx="1806575" cy="12938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828" name="Text Box 60">
            <a:extLst>
              <a:ext uri="{FF2B5EF4-FFF2-40B4-BE49-F238E27FC236}">
                <a16:creationId xmlns:a16="http://schemas.microsoft.com/office/drawing/2014/main" id="{AEF2EFE3-EDF2-BE43-9632-BE28F3823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3300" y="5006975"/>
            <a:ext cx="3349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cxnSp>
        <p:nvCxnSpPr>
          <p:cNvPr id="32829" name="AutoShape 61">
            <a:extLst>
              <a:ext uri="{FF2B5EF4-FFF2-40B4-BE49-F238E27FC236}">
                <a16:creationId xmlns:a16="http://schemas.microsoft.com/office/drawing/2014/main" id="{8B4A54BF-81A9-4E4D-BB0F-01956A28CF14}"/>
              </a:ext>
            </a:extLst>
          </p:cNvPr>
          <p:cNvCxnSpPr>
            <a:cxnSpLocks noChangeShapeType="1"/>
            <a:stCxn id="32814" idx="3"/>
            <a:endCxn id="32811" idx="5"/>
          </p:cNvCxnSpPr>
          <p:nvPr/>
        </p:nvCxnSpPr>
        <p:spPr bwMode="auto">
          <a:xfrm rot="5400000">
            <a:off x="4715669" y="4749007"/>
            <a:ext cx="1587" cy="2476500"/>
          </a:xfrm>
          <a:prstGeom prst="curvedConnector3">
            <a:avLst>
              <a:gd name="adj1" fmla="val 16200000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830" name="Text Box 62">
            <a:extLst>
              <a:ext uri="{FF2B5EF4-FFF2-40B4-BE49-F238E27FC236}">
                <a16:creationId xmlns:a16="http://schemas.microsoft.com/office/drawing/2014/main" id="{05493BB1-D578-0848-BAEA-C93988A1A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0713" y="6118225"/>
            <a:ext cx="306387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8</a:t>
            </a:r>
          </a:p>
        </p:txBody>
      </p:sp>
      <p:sp>
        <p:nvSpPr>
          <p:cNvPr id="32831" name="Text Box 63">
            <a:extLst>
              <a:ext uri="{FF2B5EF4-FFF2-40B4-BE49-F238E27FC236}">
                <a16:creationId xmlns:a16="http://schemas.microsoft.com/office/drawing/2014/main" id="{AAB46318-B7B7-AB4C-9607-37FD3A323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9175" y="2087563"/>
            <a:ext cx="3397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6</a:t>
            </a:r>
          </a:p>
        </p:txBody>
      </p:sp>
      <p:cxnSp>
        <p:nvCxnSpPr>
          <p:cNvPr id="32832" name="AutoShape 64">
            <a:extLst>
              <a:ext uri="{FF2B5EF4-FFF2-40B4-BE49-F238E27FC236}">
                <a16:creationId xmlns:a16="http://schemas.microsoft.com/office/drawing/2014/main" id="{34C662E8-1BB4-2042-89A9-666F755F3007}"/>
              </a:ext>
            </a:extLst>
          </p:cNvPr>
          <p:cNvCxnSpPr>
            <a:cxnSpLocks noChangeShapeType="1"/>
            <a:stCxn id="32811" idx="3"/>
            <a:endCxn id="32809" idx="5"/>
          </p:cNvCxnSpPr>
          <p:nvPr/>
        </p:nvCxnSpPr>
        <p:spPr bwMode="auto">
          <a:xfrm rot="5400000">
            <a:off x="2396332" y="5083969"/>
            <a:ext cx="1587" cy="1806575"/>
          </a:xfrm>
          <a:prstGeom prst="curvedConnector3">
            <a:avLst>
              <a:gd name="adj1" fmla="val 16200000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33" name="AutoShape 65">
            <a:extLst>
              <a:ext uri="{FF2B5EF4-FFF2-40B4-BE49-F238E27FC236}">
                <a16:creationId xmlns:a16="http://schemas.microsoft.com/office/drawing/2014/main" id="{74E6B8D6-EAA6-7249-9F9B-7D5D17EE45AD}"/>
              </a:ext>
            </a:extLst>
          </p:cNvPr>
          <p:cNvCxnSpPr>
            <a:cxnSpLocks noChangeShapeType="1"/>
            <a:stCxn id="32816" idx="0"/>
            <a:endCxn id="32813" idx="6"/>
          </p:cNvCxnSpPr>
          <p:nvPr/>
        </p:nvCxnSpPr>
        <p:spPr bwMode="auto">
          <a:xfrm rot="5400000" flipH="1">
            <a:off x="6407944" y="4171157"/>
            <a:ext cx="1354137" cy="1816100"/>
          </a:xfrm>
          <a:prstGeom prst="curvedConnector2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834" name="Text Box 66">
            <a:extLst>
              <a:ext uri="{FF2B5EF4-FFF2-40B4-BE49-F238E27FC236}">
                <a16:creationId xmlns:a16="http://schemas.microsoft.com/office/drawing/2014/main" id="{35390306-317C-E343-9A0F-6F085CFCB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2813" y="6096000"/>
            <a:ext cx="354012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8</a:t>
            </a:r>
          </a:p>
        </p:txBody>
      </p:sp>
      <p:sp>
        <p:nvSpPr>
          <p:cNvPr id="32835" name="Text Box 67">
            <a:extLst>
              <a:ext uri="{FF2B5EF4-FFF2-40B4-BE49-F238E27FC236}">
                <a16:creationId xmlns:a16="http://schemas.microsoft.com/office/drawing/2014/main" id="{E239E046-1A57-0C4B-842A-6F0539F37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4679950"/>
            <a:ext cx="257175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8</a:t>
            </a:r>
          </a:p>
        </p:txBody>
      </p:sp>
      <p:cxnSp>
        <p:nvCxnSpPr>
          <p:cNvPr id="32836" name="AutoShape 68">
            <a:extLst>
              <a:ext uri="{FF2B5EF4-FFF2-40B4-BE49-F238E27FC236}">
                <a16:creationId xmlns:a16="http://schemas.microsoft.com/office/drawing/2014/main" id="{B2129038-E1ED-9541-8FDB-6E33CBB299EB}"/>
              </a:ext>
            </a:extLst>
          </p:cNvPr>
          <p:cNvCxnSpPr>
            <a:cxnSpLocks noChangeShapeType="1"/>
            <a:stCxn id="32813" idx="0"/>
            <a:endCxn id="32810" idx="7"/>
          </p:cNvCxnSpPr>
          <p:nvPr/>
        </p:nvCxnSpPr>
        <p:spPr bwMode="auto">
          <a:xfrm rot="-5400000" flipH="1" flipV="1">
            <a:off x="4742656" y="3002757"/>
            <a:ext cx="36513" cy="2565400"/>
          </a:xfrm>
          <a:prstGeom prst="curvedConnector3">
            <a:avLst>
              <a:gd name="adj1" fmla="val -604347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837" name="Text Box 69">
            <a:extLst>
              <a:ext uri="{FF2B5EF4-FFF2-40B4-BE49-F238E27FC236}">
                <a16:creationId xmlns:a16="http://schemas.microsoft.com/office/drawing/2014/main" id="{51FCB4AF-4775-E046-B254-8102FCC47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4838" y="3943350"/>
            <a:ext cx="3238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32838" name="Text Box 70">
            <a:extLst>
              <a:ext uri="{FF2B5EF4-FFF2-40B4-BE49-F238E27FC236}">
                <a16:creationId xmlns:a16="http://schemas.microsoft.com/office/drawing/2014/main" id="{6E100304-6B23-9F48-A4B8-A644D8B6F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100" y="5762625"/>
            <a:ext cx="35401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32839" name="Text Box 71">
            <a:extLst>
              <a:ext uri="{FF2B5EF4-FFF2-40B4-BE49-F238E27FC236}">
                <a16:creationId xmlns:a16="http://schemas.microsoft.com/office/drawing/2014/main" id="{F6526688-DC4B-4349-AAEC-E39F34C0A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0713" y="5799138"/>
            <a:ext cx="306387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</a:t>
            </a:r>
          </a:p>
        </p:txBody>
      </p:sp>
      <p:sp>
        <p:nvSpPr>
          <p:cNvPr id="32840" name="Text Box 72">
            <a:extLst>
              <a:ext uri="{FF2B5EF4-FFF2-40B4-BE49-F238E27FC236}">
                <a16:creationId xmlns:a16="http://schemas.microsoft.com/office/drawing/2014/main" id="{6A76B276-2E83-5B4B-9D0A-B60C8A9A0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292600"/>
            <a:ext cx="3238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32841" name="Text Box 73">
            <a:extLst>
              <a:ext uri="{FF2B5EF4-FFF2-40B4-BE49-F238E27FC236}">
                <a16:creationId xmlns:a16="http://schemas.microsoft.com/office/drawing/2014/main" id="{F1490FED-FED4-1C4A-81DC-1F2126E58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9288" y="4983163"/>
            <a:ext cx="252412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8</a:t>
            </a:r>
          </a:p>
        </p:txBody>
      </p:sp>
      <p:sp>
        <p:nvSpPr>
          <p:cNvPr id="32842" name="Text Box 74">
            <a:extLst>
              <a:ext uri="{FF2B5EF4-FFF2-40B4-BE49-F238E27FC236}">
                <a16:creationId xmlns:a16="http://schemas.microsoft.com/office/drawing/2014/main" id="{EE4F50DD-3FB1-9B46-ABE6-30548EA59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6888" y="5003800"/>
            <a:ext cx="268287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grpSp>
        <p:nvGrpSpPr>
          <p:cNvPr id="821323" name="Group 75">
            <a:extLst>
              <a:ext uri="{FF2B5EF4-FFF2-40B4-BE49-F238E27FC236}">
                <a16:creationId xmlns:a16="http://schemas.microsoft.com/office/drawing/2014/main" id="{6E7E4A6B-F755-A34A-868A-910598FDD779}"/>
              </a:ext>
            </a:extLst>
          </p:cNvPr>
          <p:cNvGrpSpPr>
            <a:grpSpLocks/>
          </p:cNvGrpSpPr>
          <p:nvPr/>
        </p:nvGrpSpPr>
        <p:grpSpPr bwMode="auto">
          <a:xfrm>
            <a:off x="2211388" y="1166813"/>
            <a:ext cx="5219700" cy="1676400"/>
            <a:chOff x="1393" y="735"/>
            <a:chExt cx="3288" cy="1056"/>
          </a:xfrm>
        </p:grpSpPr>
        <p:sp>
          <p:nvSpPr>
            <p:cNvPr id="32845" name="Text Box 76">
              <a:extLst>
                <a:ext uri="{FF2B5EF4-FFF2-40B4-BE49-F238E27FC236}">
                  <a16:creationId xmlns:a16="http://schemas.microsoft.com/office/drawing/2014/main" id="{EC859556-EDB7-4A4C-847A-0D009BDF02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0" y="1176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X</a:t>
              </a:r>
            </a:p>
          </p:txBody>
        </p:sp>
        <p:sp>
          <p:nvSpPr>
            <p:cNvPr id="32846" name="Text Box 77">
              <a:extLst>
                <a:ext uri="{FF2B5EF4-FFF2-40B4-BE49-F238E27FC236}">
                  <a16:creationId xmlns:a16="http://schemas.microsoft.com/office/drawing/2014/main" id="{759B381F-D058-9449-BA34-DE5D1744CE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8" y="1641"/>
              <a:ext cx="214" cy="1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9</a:t>
              </a:r>
            </a:p>
          </p:txBody>
        </p:sp>
        <p:sp>
          <p:nvSpPr>
            <p:cNvPr id="32847" name="Text Box 78">
              <a:extLst>
                <a:ext uri="{FF2B5EF4-FFF2-40B4-BE49-F238E27FC236}">
                  <a16:creationId xmlns:a16="http://schemas.microsoft.com/office/drawing/2014/main" id="{235B08D9-2377-054A-9AC6-6DEA68C08D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5" y="1166"/>
              <a:ext cx="214" cy="1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7</a:t>
              </a:r>
            </a:p>
          </p:txBody>
        </p:sp>
        <p:sp>
          <p:nvSpPr>
            <p:cNvPr id="32848" name="Text Box 79">
              <a:extLst>
                <a:ext uri="{FF2B5EF4-FFF2-40B4-BE49-F238E27FC236}">
                  <a16:creationId xmlns:a16="http://schemas.microsoft.com/office/drawing/2014/main" id="{D5747279-D53D-6E4A-8658-4032E68BDB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8" y="1144"/>
              <a:ext cx="213" cy="1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9</a:t>
              </a:r>
            </a:p>
          </p:txBody>
        </p:sp>
        <p:sp>
          <p:nvSpPr>
            <p:cNvPr id="32849" name="Text Box 80">
              <a:extLst>
                <a:ext uri="{FF2B5EF4-FFF2-40B4-BE49-F238E27FC236}">
                  <a16:creationId xmlns:a16="http://schemas.microsoft.com/office/drawing/2014/main" id="{49D2231C-BB4A-4D4B-BBD4-257474D523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3" y="1649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X</a:t>
              </a:r>
            </a:p>
          </p:txBody>
        </p:sp>
        <p:sp>
          <p:nvSpPr>
            <p:cNvPr id="32850" name="Text Box 81">
              <a:extLst>
                <a:ext uri="{FF2B5EF4-FFF2-40B4-BE49-F238E27FC236}">
                  <a16:creationId xmlns:a16="http://schemas.microsoft.com/office/drawing/2014/main" id="{1474CFCA-AE29-BC45-B054-21EBEF192C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4" y="1145"/>
              <a:ext cx="21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X</a:t>
              </a:r>
            </a:p>
          </p:txBody>
        </p:sp>
        <p:sp>
          <p:nvSpPr>
            <p:cNvPr id="32851" name="Text Box 82">
              <a:extLst>
                <a:ext uri="{FF2B5EF4-FFF2-40B4-BE49-F238E27FC236}">
                  <a16:creationId xmlns:a16="http://schemas.microsoft.com/office/drawing/2014/main" id="{2C84AE21-1AF9-D849-8A34-CB0F09D13B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1" y="1667"/>
              <a:ext cx="214" cy="1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9</a:t>
              </a:r>
            </a:p>
          </p:txBody>
        </p:sp>
        <p:sp>
          <p:nvSpPr>
            <p:cNvPr id="32852" name="Text Box 83">
              <a:extLst>
                <a:ext uri="{FF2B5EF4-FFF2-40B4-BE49-F238E27FC236}">
                  <a16:creationId xmlns:a16="http://schemas.microsoft.com/office/drawing/2014/main" id="{D40BA4C7-4BF6-994C-AC02-2D5D1F449B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0" y="1684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X</a:t>
              </a:r>
            </a:p>
          </p:txBody>
        </p:sp>
        <p:sp>
          <p:nvSpPr>
            <p:cNvPr id="32853" name="Text Box 84">
              <a:extLst>
                <a:ext uri="{FF2B5EF4-FFF2-40B4-BE49-F238E27FC236}">
                  <a16:creationId xmlns:a16="http://schemas.microsoft.com/office/drawing/2014/main" id="{4AB0EF2B-121A-BD48-884D-F7AD02DD34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2" y="745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X</a:t>
              </a:r>
            </a:p>
          </p:txBody>
        </p:sp>
        <p:sp>
          <p:nvSpPr>
            <p:cNvPr id="32854" name="Text Box 85">
              <a:extLst>
                <a:ext uri="{FF2B5EF4-FFF2-40B4-BE49-F238E27FC236}">
                  <a16:creationId xmlns:a16="http://schemas.microsoft.com/office/drawing/2014/main" id="{64AE5926-94B9-EA49-821F-FF075F6306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7" y="735"/>
              <a:ext cx="214" cy="1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2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hlink"/>
                  </a:solidFill>
                  <a:latin typeface="Comic Sans MS" panose="030F0902030302020204" pitchFamily="66" charset="0"/>
                </a:rPr>
                <a:t>3</a:t>
              </a:r>
            </a:p>
          </p:txBody>
        </p:sp>
      </p:grpSp>
      <p:sp>
        <p:nvSpPr>
          <p:cNvPr id="821334" name="Text Box 86">
            <a:extLst>
              <a:ext uri="{FF2B5EF4-FFF2-40B4-BE49-F238E27FC236}">
                <a16:creationId xmlns:a16="http://schemas.microsoft.com/office/drawing/2014/main" id="{426E6780-2484-ED48-8001-5C14FE69B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438525"/>
            <a:ext cx="1968500" cy="4238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137160" bIns="137160" anchor="ctr" anchorCtr="1"/>
          <a:lstStyle/>
          <a:p>
            <a:pPr algn="ctr">
              <a:spcBef>
                <a:spcPct val="50000"/>
              </a:spcBef>
              <a:defRPr/>
            </a:pPr>
            <a:r>
              <a:rPr lang="en-US" b="0">
                <a:latin typeface="Comic Sans MS" charset="0"/>
                <a:ea typeface="ＭＳ Ｐゴシック" charset="0"/>
              </a:rPr>
              <a:t>Flow value = 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2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2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2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2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4ABFFB40-6BC1-0347-814F-C085356CF0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n-US" altLang="en-US"/>
              <a:t>Ford-Fulkerson Algorithm</a:t>
            </a:r>
          </a:p>
        </p:txBody>
      </p:sp>
      <p:sp>
        <p:nvSpPr>
          <p:cNvPr id="34818" name="Slide Number Placeholder 2">
            <a:extLst>
              <a:ext uri="{FF2B5EF4-FFF2-40B4-BE49-F238E27FC236}">
                <a16:creationId xmlns:a16="http://schemas.microsoft.com/office/drawing/2014/main" id="{39B341FD-21D5-BB4B-AFBB-C3FC64A12A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7CCB871-A831-CA47-84D3-04E12DE3DE64}" type="slidenum">
              <a:rPr lang="en-US" altLang="en-US" sz="800" b="0">
                <a:solidFill>
                  <a:schemeClr val="tx1"/>
                </a:solidFill>
                <a:latin typeface="Comic Sans MS" panose="030F0902030302020204" pitchFamily="66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 b="0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sp>
        <p:nvSpPr>
          <p:cNvPr id="34819" name="Oval 3">
            <a:extLst>
              <a:ext uri="{FF2B5EF4-FFF2-40B4-BE49-F238E27FC236}">
                <a16:creationId xmlns:a16="http://schemas.microsoft.com/office/drawing/2014/main" id="{A2821A50-879E-3748-BA62-FDE085CFA3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92225" y="2873375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s</a:t>
            </a:r>
          </a:p>
        </p:txBody>
      </p:sp>
      <p:sp>
        <p:nvSpPr>
          <p:cNvPr id="34820" name="Oval 4">
            <a:extLst>
              <a:ext uri="{FF2B5EF4-FFF2-40B4-BE49-F238E27FC236}">
                <a16:creationId xmlns:a16="http://schemas.microsoft.com/office/drawing/2014/main" id="{70AFEF89-144E-0B4F-BA9A-65DDBA3568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1384300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34821" name="Oval 5">
            <a:extLst>
              <a:ext uri="{FF2B5EF4-FFF2-40B4-BE49-F238E27FC236}">
                <a16:creationId xmlns:a16="http://schemas.microsoft.com/office/drawing/2014/main" id="{387EAFFE-3161-2745-89E8-578E35B2D1D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2873375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3</a:t>
            </a:r>
          </a:p>
        </p:txBody>
      </p:sp>
      <p:cxnSp>
        <p:nvCxnSpPr>
          <p:cNvPr id="34822" name="AutoShape 6">
            <a:extLst>
              <a:ext uri="{FF2B5EF4-FFF2-40B4-BE49-F238E27FC236}">
                <a16:creationId xmlns:a16="http://schemas.microsoft.com/office/drawing/2014/main" id="{2400A4FA-4A94-3E43-A055-6A57F204F279}"/>
              </a:ext>
            </a:extLst>
          </p:cNvPr>
          <p:cNvCxnSpPr>
            <a:cxnSpLocks noChangeShapeType="1"/>
            <a:stCxn id="34819" idx="7"/>
            <a:endCxn id="34820" idx="3"/>
          </p:cNvCxnSpPr>
          <p:nvPr/>
        </p:nvCxnSpPr>
        <p:spPr bwMode="auto">
          <a:xfrm flipV="1">
            <a:off x="1506538" y="1606550"/>
            <a:ext cx="1806575" cy="12969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23" name="AutoShape 7">
            <a:extLst>
              <a:ext uri="{FF2B5EF4-FFF2-40B4-BE49-F238E27FC236}">
                <a16:creationId xmlns:a16="http://schemas.microsoft.com/office/drawing/2014/main" id="{CFAF2CA9-945B-AB40-A784-430C17B16A16}"/>
              </a:ext>
            </a:extLst>
          </p:cNvPr>
          <p:cNvCxnSpPr>
            <a:cxnSpLocks noChangeShapeType="1"/>
            <a:stCxn id="34819" idx="6"/>
            <a:endCxn id="34821" idx="2"/>
          </p:cNvCxnSpPr>
          <p:nvPr/>
        </p:nvCxnSpPr>
        <p:spPr bwMode="auto">
          <a:xfrm>
            <a:off x="1550988" y="2998788"/>
            <a:ext cx="17176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24" name="AutoShape 8">
            <a:extLst>
              <a:ext uri="{FF2B5EF4-FFF2-40B4-BE49-F238E27FC236}">
                <a16:creationId xmlns:a16="http://schemas.microsoft.com/office/drawing/2014/main" id="{2E472EC8-0F61-2945-A00C-EE7E055459EC}"/>
              </a:ext>
            </a:extLst>
          </p:cNvPr>
          <p:cNvCxnSpPr>
            <a:cxnSpLocks noChangeShapeType="1"/>
            <a:stCxn id="34821" idx="6"/>
            <a:endCxn id="34828" idx="2"/>
          </p:cNvCxnSpPr>
          <p:nvPr/>
        </p:nvCxnSpPr>
        <p:spPr bwMode="auto">
          <a:xfrm>
            <a:off x="3535363" y="2998788"/>
            <a:ext cx="23891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25" name="AutoShape 9">
            <a:extLst>
              <a:ext uri="{FF2B5EF4-FFF2-40B4-BE49-F238E27FC236}">
                <a16:creationId xmlns:a16="http://schemas.microsoft.com/office/drawing/2014/main" id="{17E0D458-3418-0D4D-9A36-0D4419D7BA08}"/>
              </a:ext>
            </a:extLst>
          </p:cNvPr>
          <p:cNvCxnSpPr>
            <a:cxnSpLocks noChangeShapeType="1"/>
            <a:stCxn id="34820" idx="6"/>
            <a:endCxn id="34827" idx="2"/>
          </p:cNvCxnSpPr>
          <p:nvPr/>
        </p:nvCxnSpPr>
        <p:spPr bwMode="auto">
          <a:xfrm>
            <a:off x="3535363" y="1511300"/>
            <a:ext cx="23891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26" name="AutoShape 10">
            <a:extLst>
              <a:ext uri="{FF2B5EF4-FFF2-40B4-BE49-F238E27FC236}">
                <a16:creationId xmlns:a16="http://schemas.microsoft.com/office/drawing/2014/main" id="{2984BB99-A57A-E94A-9FF2-B8D93D1AAF88}"/>
              </a:ext>
            </a:extLst>
          </p:cNvPr>
          <p:cNvCxnSpPr>
            <a:cxnSpLocks noChangeShapeType="1"/>
            <a:stCxn id="34820" idx="4"/>
            <a:endCxn id="34821" idx="0"/>
          </p:cNvCxnSpPr>
          <p:nvPr/>
        </p:nvCxnSpPr>
        <p:spPr bwMode="auto">
          <a:xfrm>
            <a:off x="3402013" y="1643063"/>
            <a:ext cx="0" cy="1222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27" name="Oval 11">
            <a:extLst>
              <a:ext uri="{FF2B5EF4-FFF2-40B4-BE49-F238E27FC236}">
                <a16:creationId xmlns:a16="http://schemas.microsoft.com/office/drawing/2014/main" id="{D338EA90-D260-AF4A-9D93-8EE32FE97F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30900" y="1384300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34828" name="Oval 12">
            <a:extLst>
              <a:ext uri="{FF2B5EF4-FFF2-40B4-BE49-F238E27FC236}">
                <a16:creationId xmlns:a16="http://schemas.microsoft.com/office/drawing/2014/main" id="{38377121-B616-0B44-A49B-7FCA6F2773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30900" y="2873375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5</a:t>
            </a:r>
          </a:p>
        </p:txBody>
      </p:sp>
      <p:cxnSp>
        <p:nvCxnSpPr>
          <p:cNvPr id="34829" name="AutoShape 13">
            <a:extLst>
              <a:ext uri="{FF2B5EF4-FFF2-40B4-BE49-F238E27FC236}">
                <a16:creationId xmlns:a16="http://schemas.microsoft.com/office/drawing/2014/main" id="{BB554B5C-0E21-D14D-B71E-0464A8180A22}"/>
              </a:ext>
            </a:extLst>
          </p:cNvPr>
          <p:cNvCxnSpPr>
            <a:cxnSpLocks noChangeShapeType="1"/>
            <a:stCxn id="34827" idx="4"/>
            <a:endCxn id="34828" idx="0"/>
          </p:cNvCxnSpPr>
          <p:nvPr/>
        </p:nvCxnSpPr>
        <p:spPr bwMode="auto">
          <a:xfrm>
            <a:off x="6056313" y="1643063"/>
            <a:ext cx="0" cy="1222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0" name="AutoShape 14">
            <a:extLst>
              <a:ext uri="{FF2B5EF4-FFF2-40B4-BE49-F238E27FC236}">
                <a16:creationId xmlns:a16="http://schemas.microsoft.com/office/drawing/2014/main" id="{6E052CF8-F133-7546-B4DA-349C1F08695B}"/>
              </a:ext>
            </a:extLst>
          </p:cNvPr>
          <p:cNvCxnSpPr>
            <a:cxnSpLocks noChangeShapeType="1"/>
            <a:stCxn id="34820" idx="5"/>
            <a:endCxn id="34828" idx="1"/>
          </p:cNvCxnSpPr>
          <p:nvPr/>
        </p:nvCxnSpPr>
        <p:spPr bwMode="auto">
          <a:xfrm>
            <a:off x="3490913" y="1606550"/>
            <a:ext cx="2476500" cy="12969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1" name="Oval 15">
            <a:extLst>
              <a:ext uri="{FF2B5EF4-FFF2-40B4-BE49-F238E27FC236}">
                <a16:creationId xmlns:a16="http://schemas.microsoft.com/office/drawing/2014/main" id="{9AC2B195-0F44-4F47-96EE-8BA0B47D624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80350" y="2873375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t</a:t>
            </a:r>
          </a:p>
        </p:txBody>
      </p:sp>
      <p:cxnSp>
        <p:nvCxnSpPr>
          <p:cNvPr id="34832" name="AutoShape 16">
            <a:extLst>
              <a:ext uri="{FF2B5EF4-FFF2-40B4-BE49-F238E27FC236}">
                <a16:creationId xmlns:a16="http://schemas.microsoft.com/office/drawing/2014/main" id="{8A4CBC39-1193-DF4A-A5C9-DD2345495D75}"/>
              </a:ext>
            </a:extLst>
          </p:cNvPr>
          <p:cNvCxnSpPr>
            <a:cxnSpLocks noChangeShapeType="1"/>
            <a:stCxn id="34827" idx="6"/>
            <a:endCxn id="34831" idx="1"/>
          </p:cNvCxnSpPr>
          <p:nvPr/>
        </p:nvCxnSpPr>
        <p:spPr bwMode="auto">
          <a:xfrm>
            <a:off x="6189663" y="1511300"/>
            <a:ext cx="1727200" cy="1392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3" name="AutoShape 17">
            <a:extLst>
              <a:ext uri="{FF2B5EF4-FFF2-40B4-BE49-F238E27FC236}">
                <a16:creationId xmlns:a16="http://schemas.microsoft.com/office/drawing/2014/main" id="{6C15E047-131A-6549-899E-A8407CF4D3C0}"/>
              </a:ext>
            </a:extLst>
          </p:cNvPr>
          <p:cNvCxnSpPr>
            <a:cxnSpLocks noChangeShapeType="1"/>
            <a:stCxn id="34828" idx="6"/>
            <a:endCxn id="34831" idx="2"/>
          </p:cNvCxnSpPr>
          <p:nvPr/>
        </p:nvCxnSpPr>
        <p:spPr bwMode="auto">
          <a:xfrm>
            <a:off x="6189663" y="2998788"/>
            <a:ext cx="16827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4" name="Text Box 18">
            <a:extLst>
              <a:ext uri="{FF2B5EF4-FFF2-40B4-BE49-F238E27FC236}">
                <a16:creationId xmlns:a16="http://schemas.microsoft.com/office/drawing/2014/main" id="{9857BCA4-A332-8E47-8B41-6D31D6E2A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871788"/>
            <a:ext cx="35401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34835" name="Text Box 19">
            <a:extLst>
              <a:ext uri="{FF2B5EF4-FFF2-40B4-BE49-F238E27FC236}">
                <a16:creationId xmlns:a16="http://schemas.microsoft.com/office/drawing/2014/main" id="{8AF523E9-573B-FF4B-9C0D-3FD7CA17E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130425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 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34836" name="Text Box 20">
            <a:extLst>
              <a:ext uri="{FF2B5EF4-FFF2-40B4-BE49-F238E27FC236}">
                <a16:creationId xmlns:a16="http://schemas.microsoft.com/office/drawing/2014/main" id="{EB690E17-02D1-4D46-A4B6-6076BAC1B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413" y="2908300"/>
            <a:ext cx="306387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9</a:t>
            </a:r>
          </a:p>
        </p:txBody>
      </p:sp>
      <p:sp>
        <p:nvSpPr>
          <p:cNvPr id="34837" name="Text Box 21">
            <a:extLst>
              <a:ext uri="{FF2B5EF4-FFF2-40B4-BE49-F238E27FC236}">
                <a16:creationId xmlns:a16="http://schemas.microsoft.com/office/drawing/2014/main" id="{3C5058FA-6C4B-4845-9D5E-A1455922E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1988" y="2092325"/>
            <a:ext cx="252412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8</a:t>
            </a:r>
          </a:p>
        </p:txBody>
      </p:sp>
      <p:sp>
        <p:nvSpPr>
          <p:cNvPr id="34838" name="Text Box 22">
            <a:extLst>
              <a:ext uri="{FF2B5EF4-FFF2-40B4-BE49-F238E27FC236}">
                <a16:creationId xmlns:a16="http://schemas.microsoft.com/office/drawing/2014/main" id="{AF6736C1-2E57-004B-8D09-330742A02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25" y="1401763"/>
            <a:ext cx="3238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34839" name="Text Box 23">
            <a:extLst>
              <a:ext uri="{FF2B5EF4-FFF2-40B4-BE49-F238E27FC236}">
                <a16:creationId xmlns:a16="http://schemas.microsoft.com/office/drawing/2014/main" id="{693D869D-CF55-EF4B-B318-30C9CF865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6725" y="2897188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34840" name="Text Box 24">
            <a:extLst>
              <a:ext uri="{FF2B5EF4-FFF2-40B4-BE49-F238E27FC236}">
                <a16:creationId xmlns:a16="http://schemas.microsoft.com/office/drawing/2014/main" id="{8EDF4169-98F3-CA41-A144-A16960098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9100" y="2112963"/>
            <a:ext cx="4238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 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34841" name="Text Box 25">
            <a:extLst>
              <a:ext uri="{FF2B5EF4-FFF2-40B4-BE49-F238E27FC236}">
                <a16:creationId xmlns:a16="http://schemas.microsoft.com/office/drawing/2014/main" id="{50D31BE7-42BE-6845-8EA2-DD75E9B54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825" y="2087563"/>
            <a:ext cx="4238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6</a:t>
            </a:r>
          </a:p>
        </p:txBody>
      </p:sp>
      <p:sp>
        <p:nvSpPr>
          <p:cNvPr id="34842" name="Text Box 26">
            <a:extLst>
              <a:ext uri="{FF2B5EF4-FFF2-40B4-BE49-F238E27FC236}">
                <a16:creationId xmlns:a16="http://schemas.microsoft.com/office/drawing/2014/main" id="{513C42E1-D543-7B4A-851C-9BB17B2BD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1350" y="2163763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34843" name="Text Box 27">
            <a:extLst>
              <a:ext uri="{FF2B5EF4-FFF2-40B4-BE49-F238E27FC236}">
                <a16:creationId xmlns:a16="http://schemas.microsoft.com/office/drawing/2014/main" id="{640113F5-8219-A943-BB88-BC694981F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438" y="1841500"/>
            <a:ext cx="3397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34844" name="Text Box 28">
            <a:extLst>
              <a:ext uri="{FF2B5EF4-FFF2-40B4-BE49-F238E27FC236}">
                <a16:creationId xmlns:a16="http://schemas.microsoft.com/office/drawing/2014/main" id="{B5D00E44-9BEE-1C4A-9D0A-45A1E2BEA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413" y="1162050"/>
            <a:ext cx="3381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3</a:t>
            </a:r>
          </a:p>
        </p:txBody>
      </p:sp>
      <p:sp>
        <p:nvSpPr>
          <p:cNvPr id="34845" name="Text Box 29">
            <a:extLst>
              <a:ext uri="{FF2B5EF4-FFF2-40B4-BE49-F238E27FC236}">
                <a16:creationId xmlns:a16="http://schemas.microsoft.com/office/drawing/2014/main" id="{1A057585-176B-644A-8610-2184FD449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9113" y="1814513"/>
            <a:ext cx="3397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9</a:t>
            </a:r>
          </a:p>
        </p:txBody>
      </p:sp>
      <p:sp>
        <p:nvSpPr>
          <p:cNvPr id="34846" name="Text Box 30">
            <a:extLst>
              <a:ext uri="{FF2B5EF4-FFF2-40B4-BE49-F238E27FC236}">
                <a16:creationId xmlns:a16="http://schemas.microsoft.com/office/drawing/2014/main" id="{F46C2FE2-29E4-4E43-9DF7-AC43F1320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8850" y="2608263"/>
            <a:ext cx="3397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9</a:t>
            </a:r>
          </a:p>
        </p:txBody>
      </p:sp>
      <p:sp>
        <p:nvSpPr>
          <p:cNvPr id="34847" name="Text Box 31">
            <a:extLst>
              <a:ext uri="{FF2B5EF4-FFF2-40B4-BE49-F238E27FC236}">
                <a16:creationId xmlns:a16="http://schemas.microsoft.com/office/drawing/2014/main" id="{7581061D-7F2E-8740-B91F-5270E4DCC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6588" y="2647950"/>
            <a:ext cx="3397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9</a:t>
            </a:r>
          </a:p>
        </p:txBody>
      </p:sp>
      <p:sp>
        <p:nvSpPr>
          <p:cNvPr id="34848" name="Text Box 32">
            <a:extLst>
              <a:ext uri="{FF2B5EF4-FFF2-40B4-BE49-F238E27FC236}">
                <a16:creationId xmlns:a16="http://schemas.microsoft.com/office/drawing/2014/main" id="{BDD0F3FB-D4FB-A64F-B82A-1FB268D70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463" y="2613025"/>
            <a:ext cx="3381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34849" name="Text Box 33">
            <a:extLst>
              <a:ext uri="{FF2B5EF4-FFF2-40B4-BE49-F238E27FC236}">
                <a16:creationId xmlns:a16="http://schemas.microsoft.com/office/drawing/2014/main" id="{77182A64-19A6-0547-9312-9074E85AC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6588" y="1851025"/>
            <a:ext cx="3397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7</a:t>
            </a:r>
          </a:p>
        </p:txBody>
      </p:sp>
      <p:sp>
        <p:nvSpPr>
          <p:cNvPr id="34850" name="Text Box 34">
            <a:extLst>
              <a:ext uri="{FF2B5EF4-FFF2-40B4-BE49-F238E27FC236}">
                <a16:creationId xmlns:a16="http://schemas.microsoft.com/office/drawing/2014/main" id="{14791EDB-0CA2-1A47-B29D-C5C2C1919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2975" y="2166938"/>
            <a:ext cx="3397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34851" name="Text Box 35">
            <a:extLst>
              <a:ext uri="{FF2B5EF4-FFF2-40B4-BE49-F238E27FC236}">
                <a16:creationId xmlns:a16="http://schemas.microsoft.com/office/drawing/2014/main" id="{894459CD-B44C-E94B-9960-22FEAEA09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1763713"/>
            <a:ext cx="442913" cy="319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Comic Sans MS" panose="030F0902030302020204" pitchFamily="66" charset="0"/>
              </a:rPr>
              <a:t> G:</a:t>
            </a:r>
          </a:p>
        </p:txBody>
      </p:sp>
      <p:sp>
        <p:nvSpPr>
          <p:cNvPr id="34852" name="Oval 36">
            <a:extLst>
              <a:ext uri="{FF2B5EF4-FFF2-40B4-BE49-F238E27FC236}">
                <a16:creationId xmlns:a16="http://schemas.microsoft.com/office/drawing/2014/main" id="{B08B203C-B58F-244B-9A96-11A551F8D1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79525" y="5764213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s</a:t>
            </a:r>
          </a:p>
        </p:txBody>
      </p:sp>
      <p:sp>
        <p:nvSpPr>
          <p:cNvPr id="34853" name="Oval 37">
            <a:extLst>
              <a:ext uri="{FF2B5EF4-FFF2-40B4-BE49-F238E27FC236}">
                <a16:creationId xmlns:a16="http://schemas.microsoft.com/office/drawing/2014/main" id="{331C28F5-D8F3-CD49-B7BD-186172086AA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63900" y="4275138"/>
            <a:ext cx="250825" cy="252412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34854" name="Oval 38">
            <a:extLst>
              <a:ext uri="{FF2B5EF4-FFF2-40B4-BE49-F238E27FC236}">
                <a16:creationId xmlns:a16="http://schemas.microsoft.com/office/drawing/2014/main" id="{BE32E598-D766-7E4F-B9E6-E8E1CC26F0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63900" y="5764213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3</a:t>
            </a:r>
          </a:p>
        </p:txBody>
      </p:sp>
      <p:cxnSp>
        <p:nvCxnSpPr>
          <p:cNvPr id="34855" name="AutoShape 39">
            <a:extLst>
              <a:ext uri="{FF2B5EF4-FFF2-40B4-BE49-F238E27FC236}">
                <a16:creationId xmlns:a16="http://schemas.microsoft.com/office/drawing/2014/main" id="{8B548FC9-CEE3-9E45-BB33-05231E73507D}"/>
              </a:ext>
            </a:extLst>
          </p:cNvPr>
          <p:cNvCxnSpPr>
            <a:cxnSpLocks noChangeShapeType="1"/>
            <a:stCxn id="34852" idx="6"/>
            <a:endCxn id="34854" idx="2"/>
          </p:cNvCxnSpPr>
          <p:nvPr/>
        </p:nvCxnSpPr>
        <p:spPr bwMode="auto">
          <a:xfrm>
            <a:off x="1538288" y="5889625"/>
            <a:ext cx="17176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56" name="AutoShape 40">
            <a:extLst>
              <a:ext uri="{FF2B5EF4-FFF2-40B4-BE49-F238E27FC236}">
                <a16:creationId xmlns:a16="http://schemas.microsoft.com/office/drawing/2014/main" id="{E25A1633-9011-2247-A3E1-78AC8A29DCAA}"/>
              </a:ext>
            </a:extLst>
          </p:cNvPr>
          <p:cNvCxnSpPr>
            <a:cxnSpLocks noChangeShapeType="1"/>
            <a:stCxn id="34854" idx="6"/>
            <a:endCxn id="34860" idx="2"/>
          </p:cNvCxnSpPr>
          <p:nvPr/>
        </p:nvCxnSpPr>
        <p:spPr bwMode="auto">
          <a:xfrm>
            <a:off x="3522663" y="5889625"/>
            <a:ext cx="23891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57" name="AutoShape 41">
            <a:extLst>
              <a:ext uri="{FF2B5EF4-FFF2-40B4-BE49-F238E27FC236}">
                <a16:creationId xmlns:a16="http://schemas.microsoft.com/office/drawing/2014/main" id="{BB7342FA-C1CC-284F-9769-6DDBB06489FB}"/>
              </a:ext>
            </a:extLst>
          </p:cNvPr>
          <p:cNvCxnSpPr>
            <a:cxnSpLocks noChangeShapeType="1"/>
            <a:stCxn id="34853" idx="6"/>
            <a:endCxn id="34859" idx="2"/>
          </p:cNvCxnSpPr>
          <p:nvPr/>
        </p:nvCxnSpPr>
        <p:spPr bwMode="auto">
          <a:xfrm>
            <a:off x="3522663" y="4402138"/>
            <a:ext cx="23891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58" name="AutoShape 42">
            <a:extLst>
              <a:ext uri="{FF2B5EF4-FFF2-40B4-BE49-F238E27FC236}">
                <a16:creationId xmlns:a16="http://schemas.microsoft.com/office/drawing/2014/main" id="{75D395FD-1B62-E848-ACEF-3A51F8BD128E}"/>
              </a:ext>
            </a:extLst>
          </p:cNvPr>
          <p:cNvCxnSpPr>
            <a:cxnSpLocks noChangeShapeType="1"/>
            <a:stCxn id="34853" idx="4"/>
            <a:endCxn id="34854" idx="0"/>
          </p:cNvCxnSpPr>
          <p:nvPr/>
        </p:nvCxnSpPr>
        <p:spPr bwMode="auto">
          <a:xfrm>
            <a:off x="3389313" y="4533900"/>
            <a:ext cx="0" cy="1222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59" name="Oval 43">
            <a:extLst>
              <a:ext uri="{FF2B5EF4-FFF2-40B4-BE49-F238E27FC236}">
                <a16:creationId xmlns:a16="http://schemas.microsoft.com/office/drawing/2014/main" id="{A862D585-4226-944C-9160-3979EA7AF7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18200" y="4275138"/>
            <a:ext cx="250825" cy="252412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34860" name="Oval 44">
            <a:extLst>
              <a:ext uri="{FF2B5EF4-FFF2-40B4-BE49-F238E27FC236}">
                <a16:creationId xmlns:a16="http://schemas.microsoft.com/office/drawing/2014/main" id="{F730D281-B278-B746-AD02-87E5F6AFE7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18200" y="5764213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5</a:t>
            </a:r>
          </a:p>
        </p:txBody>
      </p:sp>
      <p:cxnSp>
        <p:nvCxnSpPr>
          <p:cNvPr id="34861" name="AutoShape 45">
            <a:extLst>
              <a:ext uri="{FF2B5EF4-FFF2-40B4-BE49-F238E27FC236}">
                <a16:creationId xmlns:a16="http://schemas.microsoft.com/office/drawing/2014/main" id="{1E01E4C3-FF93-5E43-A077-B128A9EFD9A3}"/>
              </a:ext>
            </a:extLst>
          </p:cNvPr>
          <p:cNvCxnSpPr>
            <a:cxnSpLocks noChangeShapeType="1"/>
            <a:stCxn id="34859" idx="4"/>
            <a:endCxn id="34860" idx="0"/>
          </p:cNvCxnSpPr>
          <p:nvPr/>
        </p:nvCxnSpPr>
        <p:spPr bwMode="auto">
          <a:xfrm>
            <a:off x="6043613" y="4533900"/>
            <a:ext cx="0" cy="1222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62" name="Oval 46">
            <a:extLst>
              <a:ext uri="{FF2B5EF4-FFF2-40B4-BE49-F238E27FC236}">
                <a16:creationId xmlns:a16="http://schemas.microsoft.com/office/drawing/2014/main" id="{981AA0D1-6635-8546-8560-16BFE104684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67650" y="5764213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t</a:t>
            </a:r>
          </a:p>
        </p:txBody>
      </p:sp>
      <p:cxnSp>
        <p:nvCxnSpPr>
          <p:cNvPr id="34863" name="AutoShape 47">
            <a:extLst>
              <a:ext uri="{FF2B5EF4-FFF2-40B4-BE49-F238E27FC236}">
                <a16:creationId xmlns:a16="http://schemas.microsoft.com/office/drawing/2014/main" id="{475F69C6-1469-9D43-A73E-8ADC8AE3DBC2}"/>
              </a:ext>
            </a:extLst>
          </p:cNvPr>
          <p:cNvCxnSpPr>
            <a:cxnSpLocks noChangeShapeType="1"/>
            <a:stCxn id="34859" idx="5"/>
            <a:endCxn id="34862" idx="1"/>
          </p:cNvCxnSpPr>
          <p:nvPr/>
        </p:nvCxnSpPr>
        <p:spPr bwMode="auto">
          <a:xfrm>
            <a:off x="6132513" y="4498975"/>
            <a:ext cx="1771650" cy="12938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64" name="AutoShape 48">
            <a:extLst>
              <a:ext uri="{FF2B5EF4-FFF2-40B4-BE49-F238E27FC236}">
                <a16:creationId xmlns:a16="http://schemas.microsoft.com/office/drawing/2014/main" id="{9C573E1C-F244-BC49-92D5-F43435C38E96}"/>
              </a:ext>
            </a:extLst>
          </p:cNvPr>
          <p:cNvCxnSpPr>
            <a:cxnSpLocks noChangeShapeType="1"/>
            <a:stCxn id="34860" idx="6"/>
            <a:endCxn id="34862" idx="2"/>
          </p:cNvCxnSpPr>
          <p:nvPr/>
        </p:nvCxnSpPr>
        <p:spPr bwMode="auto">
          <a:xfrm>
            <a:off x="6176963" y="5889625"/>
            <a:ext cx="16827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65" name="Text Box 49">
            <a:extLst>
              <a:ext uri="{FF2B5EF4-FFF2-40B4-BE49-F238E27FC236}">
                <a16:creationId xmlns:a16="http://schemas.microsoft.com/office/drawing/2014/main" id="{754D2E95-AEEB-3B4F-B226-B528A48E2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100" y="5762625"/>
            <a:ext cx="35401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</a:t>
            </a:r>
          </a:p>
        </p:txBody>
      </p:sp>
      <p:sp>
        <p:nvSpPr>
          <p:cNvPr id="34866" name="Text Box 50">
            <a:extLst>
              <a:ext uri="{FF2B5EF4-FFF2-40B4-BE49-F238E27FC236}">
                <a16:creationId xmlns:a16="http://schemas.microsoft.com/office/drawing/2014/main" id="{B707294E-F944-1647-87C1-79E2ADD68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0713" y="5799138"/>
            <a:ext cx="306387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9</a:t>
            </a:r>
          </a:p>
        </p:txBody>
      </p:sp>
      <p:sp>
        <p:nvSpPr>
          <p:cNvPr id="34867" name="Text Box 51">
            <a:extLst>
              <a:ext uri="{FF2B5EF4-FFF2-40B4-BE49-F238E27FC236}">
                <a16:creationId xmlns:a16="http://schemas.microsoft.com/office/drawing/2014/main" id="{DA62E1D2-F675-7545-844D-262C9D6EB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292600"/>
            <a:ext cx="3238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</a:t>
            </a:r>
          </a:p>
        </p:txBody>
      </p:sp>
      <p:sp>
        <p:nvSpPr>
          <p:cNvPr id="34868" name="Text Box 52">
            <a:extLst>
              <a:ext uri="{FF2B5EF4-FFF2-40B4-BE49-F238E27FC236}">
                <a16:creationId xmlns:a16="http://schemas.microsoft.com/office/drawing/2014/main" id="{A27F83DC-B27D-2843-B348-9A9097CA7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6400" y="5003800"/>
            <a:ext cx="4238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</a:t>
            </a:r>
          </a:p>
        </p:txBody>
      </p:sp>
      <p:sp>
        <p:nvSpPr>
          <p:cNvPr id="34869" name="Text Box 53">
            <a:extLst>
              <a:ext uri="{FF2B5EF4-FFF2-40B4-BE49-F238E27FC236}">
                <a16:creationId xmlns:a16="http://schemas.microsoft.com/office/drawing/2014/main" id="{1474D66D-404A-0A47-83EE-C732CAECF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6125" y="4978400"/>
            <a:ext cx="4238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6</a:t>
            </a:r>
          </a:p>
        </p:txBody>
      </p:sp>
      <p:sp>
        <p:nvSpPr>
          <p:cNvPr id="34870" name="Text Box 54">
            <a:extLst>
              <a:ext uri="{FF2B5EF4-FFF2-40B4-BE49-F238E27FC236}">
                <a16:creationId xmlns:a16="http://schemas.microsoft.com/office/drawing/2014/main" id="{EB3545AF-A17F-FB44-96A6-4C767C67E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650" y="5054600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34871" name="Text Box 55">
            <a:extLst>
              <a:ext uri="{FF2B5EF4-FFF2-40B4-BE49-F238E27FC236}">
                <a16:creationId xmlns:a16="http://schemas.microsoft.com/office/drawing/2014/main" id="{B1723767-4185-D54F-8E47-4E27D2E2B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4654550"/>
            <a:ext cx="442913" cy="3190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Comic Sans MS" panose="030F0902030302020204" pitchFamily="66" charset="0"/>
              </a:rPr>
              <a:t> G</a:t>
            </a:r>
            <a:r>
              <a:rPr lang="en-US" altLang="en-US" sz="2000" b="0" baseline="-25000">
                <a:solidFill>
                  <a:schemeClr val="tx1"/>
                </a:solidFill>
                <a:latin typeface="Comic Sans MS" panose="030F0902030302020204" pitchFamily="66" charset="0"/>
              </a:rPr>
              <a:t>f</a:t>
            </a:r>
            <a:r>
              <a:rPr lang="en-US" altLang="en-US" sz="1800" b="0">
                <a:solidFill>
                  <a:schemeClr val="tx1"/>
                </a:solidFill>
                <a:latin typeface="Comic Sans MS" panose="030F0902030302020204" pitchFamily="66" charset="0"/>
              </a:rPr>
              <a:t>:</a:t>
            </a:r>
          </a:p>
        </p:txBody>
      </p:sp>
      <p:sp>
        <p:nvSpPr>
          <p:cNvPr id="34872" name="Text Box 56">
            <a:extLst>
              <a:ext uri="{FF2B5EF4-FFF2-40B4-BE49-F238E27FC236}">
                <a16:creationId xmlns:a16="http://schemas.microsoft.com/office/drawing/2014/main" id="{1307F6E8-6A28-564B-9C9A-4358B27AF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5788025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cxnSp>
        <p:nvCxnSpPr>
          <p:cNvPr id="34873" name="AutoShape 57">
            <a:extLst>
              <a:ext uri="{FF2B5EF4-FFF2-40B4-BE49-F238E27FC236}">
                <a16:creationId xmlns:a16="http://schemas.microsoft.com/office/drawing/2014/main" id="{3991780D-C86A-644F-A0DF-87C283427D7D}"/>
              </a:ext>
            </a:extLst>
          </p:cNvPr>
          <p:cNvCxnSpPr>
            <a:cxnSpLocks noChangeShapeType="1"/>
            <a:stCxn id="34860" idx="2"/>
            <a:endCxn id="34853" idx="5"/>
          </p:cNvCxnSpPr>
          <p:nvPr/>
        </p:nvCxnSpPr>
        <p:spPr bwMode="auto">
          <a:xfrm flipH="1" flipV="1">
            <a:off x="3478213" y="4498975"/>
            <a:ext cx="2432050" cy="1390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74" name="Text Box 58">
            <a:extLst>
              <a:ext uri="{FF2B5EF4-FFF2-40B4-BE49-F238E27FC236}">
                <a16:creationId xmlns:a16="http://schemas.microsoft.com/office/drawing/2014/main" id="{4FF5DA01-1D58-9F47-85ED-977E04F42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9288" y="4983163"/>
            <a:ext cx="252412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7</a:t>
            </a:r>
          </a:p>
        </p:txBody>
      </p:sp>
      <p:cxnSp>
        <p:nvCxnSpPr>
          <p:cNvPr id="34875" name="AutoShape 59">
            <a:extLst>
              <a:ext uri="{FF2B5EF4-FFF2-40B4-BE49-F238E27FC236}">
                <a16:creationId xmlns:a16="http://schemas.microsoft.com/office/drawing/2014/main" id="{F90EE5E4-F1D5-FE49-B2EC-A1E127B1251E}"/>
              </a:ext>
            </a:extLst>
          </p:cNvPr>
          <p:cNvCxnSpPr>
            <a:cxnSpLocks noChangeShapeType="1"/>
            <a:stCxn id="34853" idx="3"/>
            <a:endCxn id="34852" idx="7"/>
          </p:cNvCxnSpPr>
          <p:nvPr/>
        </p:nvCxnSpPr>
        <p:spPr bwMode="auto">
          <a:xfrm flipH="1">
            <a:off x="1493838" y="4498975"/>
            <a:ext cx="1806575" cy="12938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76" name="Text Box 60">
            <a:extLst>
              <a:ext uri="{FF2B5EF4-FFF2-40B4-BE49-F238E27FC236}">
                <a16:creationId xmlns:a16="http://schemas.microsoft.com/office/drawing/2014/main" id="{6862FB9A-2FDB-2D48-83E0-656CC7DDE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3300" y="5006975"/>
            <a:ext cx="3349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34877" name="Text Box 61">
            <a:extLst>
              <a:ext uri="{FF2B5EF4-FFF2-40B4-BE49-F238E27FC236}">
                <a16:creationId xmlns:a16="http://schemas.microsoft.com/office/drawing/2014/main" id="{D44E5BFB-A7CB-0B4E-9736-F8FCBAAB1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9175" y="2087563"/>
            <a:ext cx="3397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6</a:t>
            </a:r>
          </a:p>
        </p:txBody>
      </p:sp>
      <p:cxnSp>
        <p:nvCxnSpPr>
          <p:cNvPr id="34878" name="AutoShape 62">
            <a:extLst>
              <a:ext uri="{FF2B5EF4-FFF2-40B4-BE49-F238E27FC236}">
                <a16:creationId xmlns:a16="http://schemas.microsoft.com/office/drawing/2014/main" id="{6D9EE58D-1C06-1F4D-A25F-BB511964B04D}"/>
              </a:ext>
            </a:extLst>
          </p:cNvPr>
          <p:cNvCxnSpPr>
            <a:cxnSpLocks noChangeShapeType="1"/>
            <a:stCxn id="34854" idx="3"/>
            <a:endCxn id="34852" idx="5"/>
          </p:cNvCxnSpPr>
          <p:nvPr/>
        </p:nvCxnSpPr>
        <p:spPr bwMode="auto">
          <a:xfrm rot="5400000">
            <a:off x="2396332" y="5083969"/>
            <a:ext cx="1587" cy="1806575"/>
          </a:xfrm>
          <a:prstGeom prst="curvedConnector3">
            <a:avLst>
              <a:gd name="adj1" fmla="val 16200000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79" name="AutoShape 63">
            <a:extLst>
              <a:ext uri="{FF2B5EF4-FFF2-40B4-BE49-F238E27FC236}">
                <a16:creationId xmlns:a16="http://schemas.microsoft.com/office/drawing/2014/main" id="{646A5E47-ECA1-ED41-806B-6F691DC6B0A1}"/>
              </a:ext>
            </a:extLst>
          </p:cNvPr>
          <p:cNvCxnSpPr>
            <a:cxnSpLocks noChangeShapeType="1"/>
            <a:stCxn id="34862" idx="0"/>
            <a:endCxn id="34859" idx="6"/>
          </p:cNvCxnSpPr>
          <p:nvPr/>
        </p:nvCxnSpPr>
        <p:spPr bwMode="auto">
          <a:xfrm rot="5400000" flipH="1">
            <a:off x="6407944" y="4171157"/>
            <a:ext cx="1354137" cy="1816100"/>
          </a:xfrm>
          <a:prstGeom prst="curvedConnector2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80" name="Text Box 64">
            <a:extLst>
              <a:ext uri="{FF2B5EF4-FFF2-40B4-BE49-F238E27FC236}">
                <a16:creationId xmlns:a16="http://schemas.microsoft.com/office/drawing/2014/main" id="{E2E976AA-6BE1-9547-86C8-5BC12F488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2813" y="6096000"/>
            <a:ext cx="354012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9</a:t>
            </a:r>
          </a:p>
        </p:txBody>
      </p:sp>
      <p:sp>
        <p:nvSpPr>
          <p:cNvPr id="34881" name="Text Box 65">
            <a:extLst>
              <a:ext uri="{FF2B5EF4-FFF2-40B4-BE49-F238E27FC236}">
                <a16:creationId xmlns:a16="http://schemas.microsoft.com/office/drawing/2014/main" id="{B4E54059-566A-F547-9997-CC31B5749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4679950"/>
            <a:ext cx="257175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9</a:t>
            </a:r>
          </a:p>
        </p:txBody>
      </p:sp>
      <p:cxnSp>
        <p:nvCxnSpPr>
          <p:cNvPr id="34882" name="AutoShape 66">
            <a:extLst>
              <a:ext uri="{FF2B5EF4-FFF2-40B4-BE49-F238E27FC236}">
                <a16:creationId xmlns:a16="http://schemas.microsoft.com/office/drawing/2014/main" id="{13B49338-0825-004E-88DE-7DFBB196C591}"/>
              </a:ext>
            </a:extLst>
          </p:cNvPr>
          <p:cNvCxnSpPr>
            <a:cxnSpLocks noChangeShapeType="1"/>
            <a:stCxn id="34859" idx="0"/>
            <a:endCxn id="34853" idx="7"/>
          </p:cNvCxnSpPr>
          <p:nvPr/>
        </p:nvCxnSpPr>
        <p:spPr bwMode="auto">
          <a:xfrm rot="-5400000" flipH="1" flipV="1">
            <a:off x="4742656" y="3002757"/>
            <a:ext cx="36513" cy="2565400"/>
          </a:xfrm>
          <a:prstGeom prst="curvedConnector3">
            <a:avLst>
              <a:gd name="adj1" fmla="val -604347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83" name="Text Box 67">
            <a:extLst>
              <a:ext uri="{FF2B5EF4-FFF2-40B4-BE49-F238E27FC236}">
                <a16:creationId xmlns:a16="http://schemas.microsoft.com/office/drawing/2014/main" id="{F0E9C930-44A7-C84C-914B-36C7210C3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4838" y="3943350"/>
            <a:ext cx="3238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3</a:t>
            </a:r>
          </a:p>
        </p:txBody>
      </p:sp>
      <p:sp>
        <p:nvSpPr>
          <p:cNvPr id="823364" name="Freeform 68">
            <a:extLst>
              <a:ext uri="{FF2B5EF4-FFF2-40B4-BE49-F238E27FC236}">
                <a16:creationId xmlns:a16="http://schemas.microsoft.com/office/drawing/2014/main" id="{337F0DD1-B32D-E64D-8CEF-71BF8F2403D1}"/>
              </a:ext>
            </a:extLst>
          </p:cNvPr>
          <p:cNvSpPr>
            <a:spLocks/>
          </p:cNvSpPr>
          <p:nvPr/>
        </p:nvSpPr>
        <p:spPr bwMode="auto">
          <a:xfrm>
            <a:off x="3502025" y="4440238"/>
            <a:ext cx="2444750" cy="1338262"/>
          </a:xfrm>
          <a:custGeom>
            <a:avLst/>
            <a:gdLst>
              <a:gd name="T0" fmla="*/ 0 w 1540"/>
              <a:gd name="T1" fmla="*/ 0 h 843"/>
              <a:gd name="T2" fmla="*/ 1401763 w 1540"/>
              <a:gd name="T3" fmla="*/ 463550 h 843"/>
              <a:gd name="T4" fmla="*/ 2444750 w 1540"/>
              <a:gd name="T5" fmla="*/ 1338262 h 84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40" h="843">
                <a:moveTo>
                  <a:pt x="0" y="0"/>
                </a:moveTo>
                <a:cubicBezTo>
                  <a:pt x="147" y="49"/>
                  <a:pt x="626" y="151"/>
                  <a:pt x="883" y="292"/>
                </a:cubicBezTo>
                <a:cubicBezTo>
                  <a:pt x="1140" y="433"/>
                  <a:pt x="1403" y="728"/>
                  <a:pt x="1540" y="843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  <p:sp>
        <p:nvSpPr>
          <p:cNvPr id="34885" name="Text Box 69">
            <a:extLst>
              <a:ext uri="{FF2B5EF4-FFF2-40B4-BE49-F238E27FC236}">
                <a16:creationId xmlns:a16="http://schemas.microsoft.com/office/drawing/2014/main" id="{980AB9CC-380C-2F4F-AEFE-B189AC4B4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4263" y="4826000"/>
            <a:ext cx="252412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</a:t>
            </a:r>
          </a:p>
        </p:txBody>
      </p:sp>
      <p:sp>
        <p:nvSpPr>
          <p:cNvPr id="823366" name="Text Box 70">
            <a:extLst>
              <a:ext uri="{FF2B5EF4-FFF2-40B4-BE49-F238E27FC236}">
                <a16:creationId xmlns:a16="http://schemas.microsoft.com/office/drawing/2014/main" id="{A654E432-E4C0-2547-959E-10CF6BA40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438525"/>
            <a:ext cx="1968500" cy="4238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137160" bIns="137160" anchor="ctr" anchorCtr="1"/>
          <a:lstStyle/>
          <a:p>
            <a:pPr algn="ctr">
              <a:spcBef>
                <a:spcPct val="50000"/>
              </a:spcBef>
              <a:defRPr/>
            </a:pPr>
            <a:r>
              <a:rPr lang="en-US" b="0">
                <a:latin typeface="Comic Sans MS" charset="0"/>
                <a:ea typeface="ＭＳ Ｐゴシック" charset="0"/>
              </a:rPr>
              <a:t>Flow value = 19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4">
            <a:extLst>
              <a:ext uri="{FF2B5EF4-FFF2-40B4-BE49-F238E27FC236}">
                <a16:creationId xmlns:a16="http://schemas.microsoft.com/office/drawing/2014/main" id="{784F3227-ECF0-434B-82F2-5953E3D92E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n-US" altLang="en-US"/>
              <a:t>Ford-Fulkerson Algorithm</a:t>
            </a:r>
          </a:p>
        </p:txBody>
      </p:sp>
      <p:sp>
        <p:nvSpPr>
          <p:cNvPr id="36866" name="Slide Number Placeholder 2">
            <a:extLst>
              <a:ext uri="{FF2B5EF4-FFF2-40B4-BE49-F238E27FC236}">
                <a16:creationId xmlns:a16="http://schemas.microsoft.com/office/drawing/2014/main" id="{9373333F-10DF-5A4E-82DB-A2F6A0DAC0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1186425-FB32-6D44-9B1F-633FAD509449}" type="slidenum">
              <a:rPr lang="en-US" altLang="en-US" sz="800" b="0">
                <a:solidFill>
                  <a:schemeClr val="tx1"/>
                </a:solidFill>
                <a:latin typeface="Comic Sans MS" panose="030F0902030302020204" pitchFamily="66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 b="0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sp>
        <p:nvSpPr>
          <p:cNvPr id="825346" name="Freeform 2">
            <a:extLst>
              <a:ext uri="{FF2B5EF4-FFF2-40B4-BE49-F238E27FC236}">
                <a16:creationId xmlns:a16="http://schemas.microsoft.com/office/drawing/2014/main" id="{C6C41339-311E-EC45-A588-37BB48A8E053}"/>
              </a:ext>
            </a:extLst>
          </p:cNvPr>
          <p:cNvSpPr>
            <a:spLocks/>
          </p:cNvSpPr>
          <p:nvPr/>
        </p:nvSpPr>
        <p:spPr bwMode="auto">
          <a:xfrm>
            <a:off x="881063" y="2481263"/>
            <a:ext cx="3276600" cy="935037"/>
          </a:xfrm>
          <a:custGeom>
            <a:avLst/>
            <a:gdLst>
              <a:gd name="T0" fmla="*/ 2349500 w 2064"/>
              <a:gd name="T1" fmla="*/ 15875 h 589"/>
              <a:gd name="T2" fmla="*/ 2941638 w 2064"/>
              <a:gd name="T3" fmla="*/ 119062 h 589"/>
              <a:gd name="T4" fmla="*/ 3019425 w 2064"/>
              <a:gd name="T5" fmla="*/ 182562 h 589"/>
              <a:gd name="T6" fmla="*/ 3200400 w 2064"/>
              <a:gd name="T7" fmla="*/ 350837 h 589"/>
              <a:gd name="T8" fmla="*/ 3238500 w 2064"/>
              <a:gd name="T9" fmla="*/ 427037 h 589"/>
              <a:gd name="T10" fmla="*/ 3160713 w 2064"/>
              <a:gd name="T11" fmla="*/ 711200 h 589"/>
              <a:gd name="T12" fmla="*/ 3006725 w 2064"/>
              <a:gd name="T13" fmla="*/ 800100 h 589"/>
              <a:gd name="T14" fmla="*/ 2608263 w 2064"/>
              <a:gd name="T15" fmla="*/ 890587 h 589"/>
              <a:gd name="T16" fmla="*/ 1474788 w 2064"/>
              <a:gd name="T17" fmla="*/ 915987 h 589"/>
              <a:gd name="T18" fmla="*/ 315913 w 2064"/>
              <a:gd name="T19" fmla="*/ 877887 h 589"/>
              <a:gd name="T20" fmla="*/ 149225 w 2064"/>
              <a:gd name="T21" fmla="*/ 827087 h 589"/>
              <a:gd name="T22" fmla="*/ 33338 w 2064"/>
              <a:gd name="T23" fmla="*/ 646112 h 589"/>
              <a:gd name="T24" fmla="*/ 58738 w 2064"/>
              <a:gd name="T25" fmla="*/ 350837 h 589"/>
              <a:gd name="T26" fmla="*/ 277813 w 2064"/>
              <a:gd name="T27" fmla="*/ 182562 h 589"/>
              <a:gd name="T28" fmla="*/ 804863 w 2064"/>
              <a:gd name="T29" fmla="*/ 106362 h 589"/>
              <a:gd name="T30" fmla="*/ 1512888 w 2064"/>
              <a:gd name="T31" fmla="*/ 53975 h 589"/>
              <a:gd name="T32" fmla="*/ 2349500 w 2064"/>
              <a:gd name="T33" fmla="*/ 15875 h 58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064" h="589">
                <a:moveTo>
                  <a:pt x="1480" y="10"/>
                </a:moveTo>
                <a:cubicBezTo>
                  <a:pt x="1607" y="19"/>
                  <a:pt x="1729" y="44"/>
                  <a:pt x="1853" y="75"/>
                </a:cubicBezTo>
                <a:cubicBezTo>
                  <a:pt x="1930" y="124"/>
                  <a:pt x="1823" y="53"/>
                  <a:pt x="1902" y="115"/>
                </a:cubicBezTo>
                <a:cubicBezTo>
                  <a:pt x="1963" y="162"/>
                  <a:pt x="1973" y="158"/>
                  <a:pt x="2016" y="221"/>
                </a:cubicBezTo>
                <a:cubicBezTo>
                  <a:pt x="2022" y="238"/>
                  <a:pt x="2039" y="251"/>
                  <a:pt x="2040" y="269"/>
                </a:cubicBezTo>
                <a:cubicBezTo>
                  <a:pt x="2043" y="339"/>
                  <a:pt x="2064" y="425"/>
                  <a:pt x="1991" y="448"/>
                </a:cubicBezTo>
                <a:cubicBezTo>
                  <a:pt x="1958" y="470"/>
                  <a:pt x="1931" y="492"/>
                  <a:pt x="1894" y="504"/>
                </a:cubicBezTo>
                <a:cubicBezTo>
                  <a:pt x="1834" y="547"/>
                  <a:pt x="1713" y="559"/>
                  <a:pt x="1643" y="561"/>
                </a:cubicBezTo>
                <a:cubicBezTo>
                  <a:pt x="1405" y="569"/>
                  <a:pt x="1167" y="571"/>
                  <a:pt x="929" y="577"/>
                </a:cubicBezTo>
                <a:cubicBezTo>
                  <a:pt x="578" y="572"/>
                  <a:pt x="456" y="589"/>
                  <a:pt x="199" y="553"/>
                </a:cubicBezTo>
                <a:cubicBezTo>
                  <a:pt x="164" y="542"/>
                  <a:pt x="129" y="533"/>
                  <a:pt x="94" y="521"/>
                </a:cubicBezTo>
                <a:cubicBezTo>
                  <a:pt x="62" y="489"/>
                  <a:pt x="35" y="450"/>
                  <a:pt x="21" y="407"/>
                </a:cubicBezTo>
                <a:cubicBezTo>
                  <a:pt x="24" y="345"/>
                  <a:pt x="0" y="271"/>
                  <a:pt x="37" y="221"/>
                </a:cubicBezTo>
                <a:cubicBezTo>
                  <a:pt x="68" y="179"/>
                  <a:pt x="125" y="127"/>
                  <a:pt x="175" y="115"/>
                </a:cubicBezTo>
                <a:cubicBezTo>
                  <a:pt x="305" y="51"/>
                  <a:pt x="306" y="74"/>
                  <a:pt x="507" y="67"/>
                </a:cubicBezTo>
                <a:cubicBezTo>
                  <a:pt x="655" y="46"/>
                  <a:pt x="803" y="40"/>
                  <a:pt x="953" y="34"/>
                </a:cubicBezTo>
                <a:cubicBezTo>
                  <a:pt x="1126" y="0"/>
                  <a:pt x="1480" y="10"/>
                  <a:pt x="1480" y="10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  <p:sp>
        <p:nvSpPr>
          <p:cNvPr id="825347" name="Freeform 3">
            <a:extLst>
              <a:ext uri="{FF2B5EF4-FFF2-40B4-BE49-F238E27FC236}">
                <a16:creationId xmlns:a16="http://schemas.microsoft.com/office/drawing/2014/main" id="{519CC732-3768-6E44-83C6-80BAA53F4016}"/>
              </a:ext>
            </a:extLst>
          </p:cNvPr>
          <p:cNvSpPr>
            <a:spLocks/>
          </p:cNvSpPr>
          <p:nvPr/>
        </p:nvSpPr>
        <p:spPr bwMode="auto">
          <a:xfrm>
            <a:off x="930275" y="5465763"/>
            <a:ext cx="3276600" cy="1006475"/>
          </a:xfrm>
          <a:custGeom>
            <a:avLst/>
            <a:gdLst>
              <a:gd name="T0" fmla="*/ 2349500 w 2064"/>
              <a:gd name="T1" fmla="*/ 17088 h 589"/>
              <a:gd name="T2" fmla="*/ 2941638 w 2064"/>
              <a:gd name="T3" fmla="*/ 128159 h 589"/>
              <a:gd name="T4" fmla="*/ 3019425 w 2064"/>
              <a:gd name="T5" fmla="*/ 196510 h 589"/>
              <a:gd name="T6" fmla="*/ 3200400 w 2064"/>
              <a:gd name="T7" fmla="*/ 377642 h 589"/>
              <a:gd name="T8" fmla="*/ 3238500 w 2064"/>
              <a:gd name="T9" fmla="*/ 459663 h 589"/>
              <a:gd name="T10" fmla="*/ 3160713 w 2064"/>
              <a:gd name="T11" fmla="*/ 765536 h 589"/>
              <a:gd name="T12" fmla="*/ 3006725 w 2064"/>
              <a:gd name="T13" fmla="*/ 861228 h 589"/>
              <a:gd name="T14" fmla="*/ 2608263 w 2064"/>
              <a:gd name="T15" fmla="*/ 958629 h 589"/>
              <a:gd name="T16" fmla="*/ 1474788 w 2064"/>
              <a:gd name="T17" fmla="*/ 985970 h 589"/>
              <a:gd name="T18" fmla="*/ 315913 w 2064"/>
              <a:gd name="T19" fmla="*/ 944959 h 589"/>
              <a:gd name="T20" fmla="*/ 149225 w 2064"/>
              <a:gd name="T21" fmla="*/ 890278 h 589"/>
              <a:gd name="T22" fmla="*/ 33338 w 2064"/>
              <a:gd name="T23" fmla="*/ 695476 h 589"/>
              <a:gd name="T24" fmla="*/ 58738 w 2064"/>
              <a:gd name="T25" fmla="*/ 377642 h 589"/>
              <a:gd name="T26" fmla="*/ 277813 w 2064"/>
              <a:gd name="T27" fmla="*/ 196510 h 589"/>
              <a:gd name="T28" fmla="*/ 804863 w 2064"/>
              <a:gd name="T29" fmla="*/ 114489 h 589"/>
              <a:gd name="T30" fmla="*/ 1512888 w 2064"/>
              <a:gd name="T31" fmla="*/ 58099 h 589"/>
              <a:gd name="T32" fmla="*/ 2349500 w 2064"/>
              <a:gd name="T33" fmla="*/ 17088 h 58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064" h="589">
                <a:moveTo>
                  <a:pt x="1480" y="10"/>
                </a:moveTo>
                <a:cubicBezTo>
                  <a:pt x="1607" y="19"/>
                  <a:pt x="1729" y="44"/>
                  <a:pt x="1853" y="75"/>
                </a:cubicBezTo>
                <a:cubicBezTo>
                  <a:pt x="1930" y="124"/>
                  <a:pt x="1823" y="53"/>
                  <a:pt x="1902" y="115"/>
                </a:cubicBezTo>
                <a:cubicBezTo>
                  <a:pt x="1963" y="162"/>
                  <a:pt x="1973" y="158"/>
                  <a:pt x="2016" y="221"/>
                </a:cubicBezTo>
                <a:cubicBezTo>
                  <a:pt x="2022" y="238"/>
                  <a:pt x="2039" y="251"/>
                  <a:pt x="2040" y="269"/>
                </a:cubicBezTo>
                <a:cubicBezTo>
                  <a:pt x="2043" y="339"/>
                  <a:pt x="2064" y="425"/>
                  <a:pt x="1991" y="448"/>
                </a:cubicBezTo>
                <a:cubicBezTo>
                  <a:pt x="1958" y="470"/>
                  <a:pt x="1931" y="492"/>
                  <a:pt x="1894" y="504"/>
                </a:cubicBezTo>
                <a:cubicBezTo>
                  <a:pt x="1834" y="547"/>
                  <a:pt x="1713" y="559"/>
                  <a:pt x="1643" y="561"/>
                </a:cubicBezTo>
                <a:cubicBezTo>
                  <a:pt x="1405" y="569"/>
                  <a:pt x="1167" y="571"/>
                  <a:pt x="929" y="577"/>
                </a:cubicBezTo>
                <a:cubicBezTo>
                  <a:pt x="578" y="572"/>
                  <a:pt x="456" y="589"/>
                  <a:pt x="199" y="553"/>
                </a:cubicBezTo>
                <a:cubicBezTo>
                  <a:pt x="164" y="542"/>
                  <a:pt x="129" y="533"/>
                  <a:pt x="94" y="521"/>
                </a:cubicBezTo>
                <a:cubicBezTo>
                  <a:pt x="62" y="489"/>
                  <a:pt x="35" y="450"/>
                  <a:pt x="21" y="407"/>
                </a:cubicBezTo>
                <a:cubicBezTo>
                  <a:pt x="24" y="345"/>
                  <a:pt x="0" y="271"/>
                  <a:pt x="37" y="221"/>
                </a:cubicBezTo>
                <a:cubicBezTo>
                  <a:pt x="68" y="179"/>
                  <a:pt x="125" y="127"/>
                  <a:pt x="175" y="115"/>
                </a:cubicBezTo>
                <a:cubicBezTo>
                  <a:pt x="305" y="51"/>
                  <a:pt x="306" y="74"/>
                  <a:pt x="507" y="67"/>
                </a:cubicBezTo>
                <a:cubicBezTo>
                  <a:pt x="655" y="46"/>
                  <a:pt x="803" y="40"/>
                  <a:pt x="953" y="34"/>
                </a:cubicBezTo>
                <a:cubicBezTo>
                  <a:pt x="1126" y="0"/>
                  <a:pt x="1480" y="10"/>
                  <a:pt x="1480" y="10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  <p:sp>
        <p:nvSpPr>
          <p:cNvPr id="36869" name="Oval 5">
            <a:extLst>
              <a:ext uri="{FF2B5EF4-FFF2-40B4-BE49-F238E27FC236}">
                <a16:creationId xmlns:a16="http://schemas.microsoft.com/office/drawing/2014/main" id="{EBFE6092-A9B9-6E4F-8F0E-3A0C6A5EE8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92225" y="2873375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s</a:t>
            </a:r>
          </a:p>
        </p:txBody>
      </p:sp>
      <p:sp>
        <p:nvSpPr>
          <p:cNvPr id="36870" name="Oval 6">
            <a:extLst>
              <a:ext uri="{FF2B5EF4-FFF2-40B4-BE49-F238E27FC236}">
                <a16:creationId xmlns:a16="http://schemas.microsoft.com/office/drawing/2014/main" id="{0D0D1323-DE5C-A649-9A65-AA77D4A60C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1384300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36871" name="Oval 7">
            <a:extLst>
              <a:ext uri="{FF2B5EF4-FFF2-40B4-BE49-F238E27FC236}">
                <a16:creationId xmlns:a16="http://schemas.microsoft.com/office/drawing/2014/main" id="{99682036-6061-F34F-96E3-56B6ACC59B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2873375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3</a:t>
            </a:r>
          </a:p>
        </p:txBody>
      </p:sp>
      <p:cxnSp>
        <p:nvCxnSpPr>
          <p:cNvPr id="36872" name="AutoShape 8">
            <a:extLst>
              <a:ext uri="{FF2B5EF4-FFF2-40B4-BE49-F238E27FC236}">
                <a16:creationId xmlns:a16="http://schemas.microsoft.com/office/drawing/2014/main" id="{568922EB-3B70-BE43-9635-737A2178BDE1}"/>
              </a:ext>
            </a:extLst>
          </p:cNvPr>
          <p:cNvCxnSpPr>
            <a:cxnSpLocks noChangeShapeType="1"/>
            <a:stCxn id="36869" idx="7"/>
            <a:endCxn id="36870" idx="3"/>
          </p:cNvCxnSpPr>
          <p:nvPr/>
        </p:nvCxnSpPr>
        <p:spPr bwMode="auto">
          <a:xfrm flipV="1">
            <a:off x="1506538" y="1606550"/>
            <a:ext cx="1806575" cy="12969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3" name="AutoShape 9">
            <a:extLst>
              <a:ext uri="{FF2B5EF4-FFF2-40B4-BE49-F238E27FC236}">
                <a16:creationId xmlns:a16="http://schemas.microsoft.com/office/drawing/2014/main" id="{5AFCD062-9E40-6040-AC8D-60929C07E780}"/>
              </a:ext>
            </a:extLst>
          </p:cNvPr>
          <p:cNvCxnSpPr>
            <a:cxnSpLocks noChangeShapeType="1"/>
            <a:stCxn id="36869" idx="6"/>
            <a:endCxn id="36871" idx="2"/>
          </p:cNvCxnSpPr>
          <p:nvPr/>
        </p:nvCxnSpPr>
        <p:spPr bwMode="auto">
          <a:xfrm>
            <a:off x="1550988" y="2998788"/>
            <a:ext cx="17176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4" name="AutoShape 10">
            <a:extLst>
              <a:ext uri="{FF2B5EF4-FFF2-40B4-BE49-F238E27FC236}">
                <a16:creationId xmlns:a16="http://schemas.microsoft.com/office/drawing/2014/main" id="{F1366B20-4B4C-FB40-8BBA-876AE13654A2}"/>
              </a:ext>
            </a:extLst>
          </p:cNvPr>
          <p:cNvCxnSpPr>
            <a:cxnSpLocks noChangeShapeType="1"/>
            <a:stCxn id="36871" idx="6"/>
            <a:endCxn id="36878" idx="2"/>
          </p:cNvCxnSpPr>
          <p:nvPr/>
        </p:nvCxnSpPr>
        <p:spPr bwMode="auto">
          <a:xfrm>
            <a:off x="3535363" y="2998788"/>
            <a:ext cx="23891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5" name="AutoShape 11">
            <a:extLst>
              <a:ext uri="{FF2B5EF4-FFF2-40B4-BE49-F238E27FC236}">
                <a16:creationId xmlns:a16="http://schemas.microsoft.com/office/drawing/2014/main" id="{23F874B9-F0B8-C643-B2B5-12B54DE9D8F9}"/>
              </a:ext>
            </a:extLst>
          </p:cNvPr>
          <p:cNvCxnSpPr>
            <a:cxnSpLocks noChangeShapeType="1"/>
            <a:stCxn id="36870" idx="6"/>
            <a:endCxn id="36877" idx="2"/>
          </p:cNvCxnSpPr>
          <p:nvPr/>
        </p:nvCxnSpPr>
        <p:spPr bwMode="auto">
          <a:xfrm>
            <a:off x="3535363" y="1511300"/>
            <a:ext cx="23891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6" name="AutoShape 12">
            <a:extLst>
              <a:ext uri="{FF2B5EF4-FFF2-40B4-BE49-F238E27FC236}">
                <a16:creationId xmlns:a16="http://schemas.microsoft.com/office/drawing/2014/main" id="{3871A833-45ED-5B45-9296-723CF6ECB355}"/>
              </a:ext>
            </a:extLst>
          </p:cNvPr>
          <p:cNvCxnSpPr>
            <a:cxnSpLocks noChangeShapeType="1"/>
            <a:stCxn id="36870" idx="4"/>
            <a:endCxn id="36871" idx="0"/>
          </p:cNvCxnSpPr>
          <p:nvPr/>
        </p:nvCxnSpPr>
        <p:spPr bwMode="auto">
          <a:xfrm>
            <a:off x="3402013" y="1643063"/>
            <a:ext cx="0" cy="1222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7" name="Oval 13">
            <a:extLst>
              <a:ext uri="{FF2B5EF4-FFF2-40B4-BE49-F238E27FC236}">
                <a16:creationId xmlns:a16="http://schemas.microsoft.com/office/drawing/2014/main" id="{B8D4A18C-AF1A-A04F-9F4F-76B64F146D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30900" y="1384300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36878" name="Oval 14">
            <a:extLst>
              <a:ext uri="{FF2B5EF4-FFF2-40B4-BE49-F238E27FC236}">
                <a16:creationId xmlns:a16="http://schemas.microsoft.com/office/drawing/2014/main" id="{B6D6F7FB-B619-1F49-9E40-71A2DC0E11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30900" y="2873375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5</a:t>
            </a:r>
          </a:p>
        </p:txBody>
      </p:sp>
      <p:cxnSp>
        <p:nvCxnSpPr>
          <p:cNvPr id="36879" name="AutoShape 15">
            <a:extLst>
              <a:ext uri="{FF2B5EF4-FFF2-40B4-BE49-F238E27FC236}">
                <a16:creationId xmlns:a16="http://schemas.microsoft.com/office/drawing/2014/main" id="{E8EDD912-67C3-9A4D-9630-D49547696776}"/>
              </a:ext>
            </a:extLst>
          </p:cNvPr>
          <p:cNvCxnSpPr>
            <a:cxnSpLocks noChangeShapeType="1"/>
            <a:stCxn id="36877" idx="4"/>
            <a:endCxn id="36878" idx="0"/>
          </p:cNvCxnSpPr>
          <p:nvPr/>
        </p:nvCxnSpPr>
        <p:spPr bwMode="auto">
          <a:xfrm>
            <a:off x="6056313" y="1643063"/>
            <a:ext cx="0" cy="1222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80" name="AutoShape 16">
            <a:extLst>
              <a:ext uri="{FF2B5EF4-FFF2-40B4-BE49-F238E27FC236}">
                <a16:creationId xmlns:a16="http://schemas.microsoft.com/office/drawing/2014/main" id="{F82C78BE-191F-D646-B67E-7FD9497E3773}"/>
              </a:ext>
            </a:extLst>
          </p:cNvPr>
          <p:cNvCxnSpPr>
            <a:cxnSpLocks noChangeShapeType="1"/>
            <a:stCxn id="36870" idx="5"/>
            <a:endCxn id="36878" idx="1"/>
          </p:cNvCxnSpPr>
          <p:nvPr/>
        </p:nvCxnSpPr>
        <p:spPr bwMode="auto">
          <a:xfrm>
            <a:off x="3490913" y="1606550"/>
            <a:ext cx="2476500" cy="12969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81" name="Oval 17">
            <a:extLst>
              <a:ext uri="{FF2B5EF4-FFF2-40B4-BE49-F238E27FC236}">
                <a16:creationId xmlns:a16="http://schemas.microsoft.com/office/drawing/2014/main" id="{E682A346-6DBD-C54E-99D1-7043DA5FBE0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80350" y="2873375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t</a:t>
            </a:r>
          </a:p>
        </p:txBody>
      </p:sp>
      <p:cxnSp>
        <p:nvCxnSpPr>
          <p:cNvPr id="36882" name="AutoShape 18">
            <a:extLst>
              <a:ext uri="{FF2B5EF4-FFF2-40B4-BE49-F238E27FC236}">
                <a16:creationId xmlns:a16="http://schemas.microsoft.com/office/drawing/2014/main" id="{B44F6279-A171-5546-B942-04545F841248}"/>
              </a:ext>
            </a:extLst>
          </p:cNvPr>
          <p:cNvCxnSpPr>
            <a:cxnSpLocks noChangeShapeType="1"/>
            <a:stCxn id="36877" idx="6"/>
            <a:endCxn id="36881" idx="1"/>
          </p:cNvCxnSpPr>
          <p:nvPr/>
        </p:nvCxnSpPr>
        <p:spPr bwMode="auto">
          <a:xfrm>
            <a:off x="6189663" y="1511300"/>
            <a:ext cx="1727200" cy="1392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83" name="AutoShape 19">
            <a:extLst>
              <a:ext uri="{FF2B5EF4-FFF2-40B4-BE49-F238E27FC236}">
                <a16:creationId xmlns:a16="http://schemas.microsoft.com/office/drawing/2014/main" id="{6DF540A7-7CCC-CF42-AEAC-2A05F8912371}"/>
              </a:ext>
            </a:extLst>
          </p:cNvPr>
          <p:cNvCxnSpPr>
            <a:cxnSpLocks noChangeShapeType="1"/>
            <a:stCxn id="36878" idx="6"/>
            <a:endCxn id="36881" idx="2"/>
          </p:cNvCxnSpPr>
          <p:nvPr/>
        </p:nvCxnSpPr>
        <p:spPr bwMode="auto">
          <a:xfrm>
            <a:off x="6189663" y="2998788"/>
            <a:ext cx="16827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84" name="Text Box 20">
            <a:extLst>
              <a:ext uri="{FF2B5EF4-FFF2-40B4-BE49-F238E27FC236}">
                <a16:creationId xmlns:a16="http://schemas.microsoft.com/office/drawing/2014/main" id="{A1F34C0D-3C00-894A-96E6-D1F58AFDE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871788"/>
            <a:ext cx="354013" cy="28257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36885" name="Text Box 21">
            <a:extLst>
              <a:ext uri="{FF2B5EF4-FFF2-40B4-BE49-F238E27FC236}">
                <a16:creationId xmlns:a16="http://schemas.microsoft.com/office/drawing/2014/main" id="{29E8B095-260B-7B43-ABA7-22DA8D5D2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130425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 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36886" name="Text Box 22">
            <a:extLst>
              <a:ext uri="{FF2B5EF4-FFF2-40B4-BE49-F238E27FC236}">
                <a16:creationId xmlns:a16="http://schemas.microsoft.com/office/drawing/2014/main" id="{B024D4FA-8A82-024F-812F-E76072394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413" y="2908300"/>
            <a:ext cx="306387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9</a:t>
            </a:r>
          </a:p>
        </p:txBody>
      </p:sp>
      <p:sp>
        <p:nvSpPr>
          <p:cNvPr id="36887" name="Text Box 23">
            <a:extLst>
              <a:ext uri="{FF2B5EF4-FFF2-40B4-BE49-F238E27FC236}">
                <a16:creationId xmlns:a16="http://schemas.microsoft.com/office/drawing/2014/main" id="{E5FFA6B3-1423-784A-AE6D-0F7D300F6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1988" y="2092325"/>
            <a:ext cx="252412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8</a:t>
            </a:r>
          </a:p>
        </p:txBody>
      </p:sp>
      <p:sp>
        <p:nvSpPr>
          <p:cNvPr id="36888" name="Text Box 24">
            <a:extLst>
              <a:ext uri="{FF2B5EF4-FFF2-40B4-BE49-F238E27FC236}">
                <a16:creationId xmlns:a16="http://schemas.microsoft.com/office/drawing/2014/main" id="{A09F61A1-AE91-9C40-A287-1C1AE87BF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25" y="1401763"/>
            <a:ext cx="3238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36889" name="Text Box 25">
            <a:extLst>
              <a:ext uri="{FF2B5EF4-FFF2-40B4-BE49-F238E27FC236}">
                <a16:creationId xmlns:a16="http://schemas.microsoft.com/office/drawing/2014/main" id="{0FB97194-2238-734F-AEC9-2C7547C30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6725" y="2897188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36890" name="Text Box 26">
            <a:extLst>
              <a:ext uri="{FF2B5EF4-FFF2-40B4-BE49-F238E27FC236}">
                <a16:creationId xmlns:a16="http://schemas.microsoft.com/office/drawing/2014/main" id="{0396D4EA-FF65-614B-B56B-8FB952969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9100" y="2112963"/>
            <a:ext cx="4238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 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36891" name="Text Box 27">
            <a:extLst>
              <a:ext uri="{FF2B5EF4-FFF2-40B4-BE49-F238E27FC236}">
                <a16:creationId xmlns:a16="http://schemas.microsoft.com/office/drawing/2014/main" id="{28582994-7C0A-BD4E-99D5-A49C5950D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825" y="2087563"/>
            <a:ext cx="4238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6</a:t>
            </a:r>
          </a:p>
        </p:txBody>
      </p:sp>
      <p:sp>
        <p:nvSpPr>
          <p:cNvPr id="36892" name="Text Box 28">
            <a:extLst>
              <a:ext uri="{FF2B5EF4-FFF2-40B4-BE49-F238E27FC236}">
                <a16:creationId xmlns:a16="http://schemas.microsoft.com/office/drawing/2014/main" id="{F78A4DEF-F651-5D4D-92FF-A530B6BFF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1350" y="2163763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36893" name="Text Box 29">
            <a:extLst>
              <a:ext uri="{FF2B5EF4-FFF2-40B4-BE49-F238E27FC236}">
                <a16:creationId xmlns:a16="http://schemas.microsoft.com/office/drawing/2014/main" id="{D1F1FE63-9C12-6A46-A4DB-BC7475D9D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438" y="1841500"/>
            <a:ext cx="3397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36894" name="Text Box 30">
            <a:extLst>
              <a:ext uri="{FF2B5EF4-FFF2-40B4-BE49-F238E27FC236}">
                <a16:creationId xmlns:a16="http://schemas.microsoft.com/office/drawing/2014/main" id="{3F1B4DCC-BF4C-0741-92B1-0A5E9A003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413" y="1162050"/>
            <a:ext cx="3381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3</a:t>
            </a:r>
          </a:p>
        </p:txBody>
      </p:sp>
      <p:sp>
        <p:nvSpPr>
          <p:cNvPr id="36895" name="Text Box 31">
            <a:extLst>
              <a:ext uri="{FF2B5EF4-FFF2-40B4-BE49-F238E27FC236}">
                <a16:creationId xmlns:a16="http://schemas.microsoft.com/office/drawing/2014/main" id="{0BEC5EED-93F6-0A40-9361-AF601EE4E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9113" y="1814513"/>
            <a:ext cx="3397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9</a:t>
            </a:r>
          </a:p>
        </p:txBody>
      </p:sp>
      <p:sp>
        <p:nvSpPr>
          <p:cNvPr id="36896" name="Text Box 32">
            <a:extLst>
              <a:ext uri="{FF2B5EF4-FFF2-40B4-BE49-F238E27FC236}">
                <a16:creationId xmlns:a16="http://schemas.microsoft.com/office/drawing/2014/main" id="{785A236C-59D7-574D-BB69-C4A670931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8850" y="2608263"/>
            <a:ext cx="3397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9</a:t>
            </a:r>
          </a:p>
        </p:txBody>
      </p:sp>
      <p:sp>
        <p:nvSpPr>
          <p:cNvPr id="36897" name="Text Box 33">
            <a:extLst>
              <a:ext uri="{FF2B5EF4-FFF2-40B4-BE49-F238E27FC236}">
                <a16:creationId xmlns:a16="http://schemas.microsoft.com/office/drawing/2014/main" id="{598C42DF-A46F-9648-A435-6C058ED45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6588" y="2647950"/>
            <a:ext cx="3397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9</a:t>
            </a:r>
          </a:p>
        </p:txBody>
      </p:sp>
      <p:sp>
        <p:nvSpPr>
          <p:cNvPr id="36898" name="Text Box 34">
            <a:extLst>
              <a:ext uri="{FF2B5EF4-FFF2-40B4-BE49-F238E27FC236}">
                <a16:creationId xmlns:a16="http://schemas.microsoft.com/office/drawing/2014/main" id="{B263B66D-DBC3-D442-84A7-D0226790F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463" y="2613025"/>
            <a:ext cx="3381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36899" name="Text Box 35">
            <a:extLst>
              <a:ext uri="{FF2B5EF4-FFF2-40B4-BE49-F238E27FC236}">
                <a16:creationId xmlns:a16="http://schemas.microsoft.com/office/drawing/2014/main" id="{AC31BB52-14D9-C04F-86C8-CFC3016E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6588" y="1851025"/>
            <a:ext cx="3397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7</a:t>
            </a:r>
          </a:p>
        </p:txBody>
      </p:sp>
      <p:sp>
        <p:nvSpPr>
          <p:cNvPr id="36900" name="Text Box 36">
            <a:extLst>
              <a:ext uri="{FF2B5EF4-FFF2-40B4-BE49-F238E27FC236}">
                <a16:creationId xmlns:a16="http://schemas.microsoft.com/office/drawing/2014/main" id="{3BEC1D4F-8CF4-3742-A154-5A63C7D73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2975" y="2166938"/>
            <a:ext cx="3397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36901" name="Text Box 37">
            <a:extLst>
              <a:ext uri="{FF2B5EF4-FFF2-40B4-BE49-F238E27FC236}">
                <a16:creationId xmlns:a16="http://schemas.microsoft.com/office/drawing/2014/main" id="{FABB0D3F-0283-3347-9C70-F8A17B1C4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1763713"/>
            <a:ext cx="442913" cy="319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Comic Sans MS" panose="030F0902030302020204" pitchFamily="66" charset="0"/>
              </a:rPr>
              <a:t> G:</a:t>
            </a:r>
          </a:p>
        </p:txBody>
      </p:sp>
      <p:sp>
        <p:nvSpPr>
          <p:cNvPr id="36902" name="Oval 38">
            <a:extLst>
              <a:ext uri="{FF2B5EF4-FFF2-40B4-BE49-F238E27FC236}">
                <a16:creationId xmlns:a16="http://schemas.microsoft.com/office/drawing/2014/main" id="{B2728993-47AA-574E-A588-AE80E4EE3D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79525" y="5764213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s</a:t>
            </a:r>
          </a:p>
        </p:txBody>
      </p:sp>
      <p:sp>
        <p:nvSpPr>
          <p:cNvPr id="36903" name="Oval 39">
            <a:extLst>
              <a:ext uri="{FF2B5EF4-FFF2-40B4-BE49-F238E27FC236}">
                <a16:creationId xmlns:a16="http://schemas.microsoft.com/office/drawing/2014/main" id="{4183C7CD-B8A6-6049-BCBF-B09BFB68C9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63900" y="4275138"/>
            <a:ext cx="250825" cy="252412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36904" name="Oval 40">
            <a:extLst>
              <a:ext uri="{FF2B5EF4-FFF2-40B4-BE49-F238E27FC236}">
                <a16:creationId xmlns:a16="http://schemas.microsoft.com/office/drawing/2014/main" id="{3D5CD863-C331-5346-A4FF-1ACB9A5A80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63900" y="5764213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3</a:t>
            </a:r>
          </a:p>
        </p:txBody>
      </p:sp>
      <p:cxnSp>
        <p:nvCxnSpPr>
          <p:cNvPr id="36905" name="AutoShape 41">
            <a:extLst>
              <a:ext uri="{FF2B5EF4-FFF2-40B4-BE49-F238E27FC236}">
                <a16:creationId xmlns:a16="http://schemas.microsoft.com/office/drawing/2014/main" id="{F54F25A1-F70B-254B-B261-41AF754F8AFE}"/>
              </a:ext>
            </a:extLst>
          </p:cNvPr>
          <p:cNvCxnSpPr>
            <a:cxnSpLocks noChangeShapeType="1"/>
            <a:stCxn id="36902" idx="6"/>
            <a:endCxn id="36904" idx="2"/>
          </p:cNvCxnSpPr>
          <p:nvPr/>
        </p:nvCxnSpPr>
        <p:spPr bwMode="auto">
          <a:xfrm>
            <a:off x="1538288" y="5889625"/>
            <a:ext cx="17176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06" name="AutoShape 42">
            <a:extLst>
              <a:ext uri="{FF2B5EF4-FFF2-40B4-BE49-F238E27FC236}">
                <a16:creationId xmlns:a16="http://schemas.microsoft.com/office/drawing/2014/main" id="{880AE9BB-A66A-E44C-8D27-577EA38DD3C9}"/>
              </a:ext>
            </a:extLst>
          </p:cNvPr>
          <p:cNvCxnSpPr>
            <a:cxnSpLocks noChangeShapeType="1"/>
            <a:stCxn id="36904" idx="6"/>
            <a:endCxn id="36910" idx="2"/>
          </p:cNvCxnSpPr>
          <p:nvPr/>
        </p:nvCxnSpPr>
        <p:spPr bwMode="auto">
          <a:xfrm>
            <a:off x="3522663" y="5889625"/>
            <a:ext cx="23891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07" name="AutoShape 43">
            <a:extLst>
              <a:ext uri="{FF2B5EF4-FFF2-40B4-BE49-F238E27FC236}">
                <a16:creationId xmlns:a16="http://schemas.microsoft.com/office/drawing/2014/main" id="{8ED3A0BA-E8AE-E14D-B005-0A4F3735284E}"/>
              </a:ext>
            </a:extLst>
          </p:cNvPr>
          <p:cNvCxnSpPr>
            <a:cxnSpLocks noChangeShapeType="1"/>
            <a:stCxn id="36903" idx="6"/>
            <a:endCxn id="36909" idx="2"/>
          </p:cNvCxnSpPr>
          <p:nvPr/>
        </p:nvCxnSpPr>
        <p:spPr bwMode="auto">
          <a:xfrm>
            <a:off x="3522663" y="4402138"/>
            <a:ext cx="23891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08" name="AutoShape 44">
            <a:extLst>
              <a:ext uri="{FF2B5EF4-FFF2-40B4-BE49-F238E27FC236}">
                <a16:creationId xmlns:a16="http://schemas.microsoft.com/office/drawing/2014/main" id="{2173F4BB-75DC-B144-A7B8-877E694E6AA2}"/>
              </a:ext>
            </a:extLst>
          </p:cNvPr>
          <p:cNvCxnSpPr>
            <a:cxnSpLocks noChangeShapeType="1"/>
            <a:stCxn id="36903" idx="4"/>
            <a:endCxn id="36904" idx="0"/>
          </p:cNvCxnSpPr>
          <p:nvPr/>
        </p:nvCxnSpPr>
        <p:spPr bwMode="auto">
          <a:xfrm>
            <a:off x="3389313" y="4533900"/>
            <a:ext cx="0" cy="1222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909" name="Oval 45">
            <a:extLst>
              <a:ext uri="{FF2B5EF4-FFF2-40B4-BE49-F238E27FC236}">
                <a16:creationId xmlns:a16="http://schemas.microsoft.com/office/drawing/2014/main" id="{CE5CE0A6-7F33-4A46-8BF9-291F864AC00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18200" y="4275138"/>
            <a:ext cx="250825" cy="252412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36910" name="Oval 46">
            <a:extLst>
              <a:ext uri="{FF2B5EF4-FFF2-40B4-BE49-F238E27FC236}">
                <a16:creationId xmlns:a16="http://schemas.microsoft.com/office/drawing/2014/main" id="{888CFC22-7136-5E41-9453-7274D649A2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18200" y="5764213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5</a:t>
            </a:r>
          </a:p>
        </p:txBody>
      </p:sp>
      <p:cxnSp>
        <p:nvCxnSpPr>
          <p:cNvPr id="36911" name="AutoShape 47">
            <a:extLst>
              <a:ext uri="{FF2B5EF4-FFF2-40B4-BE49-F238E27FC236}">
                <a16:creationId xmlns:a16="http://schemas.microsoft.com/office/drawing/2014/main" id="{D39241AB-7996-774D-9026-F5FEADE7C259}"/>
              </a:ext>
            </a:extLst>
          </p:cNvPr>
          <p:cNvCxnSpPr>
            <a:cxnSpLocks noChangeShapeType="1"/>
            <a:stCxn id="36909" idx="4"/>
            <a:endCxn id="36910" idx="0"/>
          </p:cNvCxnSpPr>
          <p:nvPr/>
        </p:nvCxnSpPr>
        <p:spPr bwMode="auto">
          <a:xfrm>
            <a:off x="6043613" y="4533900"/>
            <a:ext cx="0" cy="1222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912" name="Oval 48">
            <a:extLst>
              <a:ext uri="{FF2B5EF4-FFF2-40B4-BE49-F238E27FC236}">
                <a16:creationId xmlns:a16="http://schemas.microsoft.com/office/drawing/2014/main" id="{5A1146CC-F94C-CA43-8650-7A6E18C391A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67650" y="5764213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1400" b="0">
                <a:solidFill>
                  <a:schemeClr val="tx1"/>
                </a:solidFill>
                <a:latin typeface="Comic Sans MS" panose="030F0902030302020204" pitchFamily="66" charset="0"/>
              </a:rPr>
              <a:t>t</a:t>
            </a:r>
          </a:p>
        </p:txBody>
      </p:sp>
      <p:cxnSp>
        <p:nvCxnSpPr>
          <p:cNvPr id="36913" name="AutoShape 49">
            <a:extLst>
              <a:ext uri="{FF2B5EF4-FFF2-40B4-BE49-F238E27FC236}">
                <a16:creationId xmlns:a16="http://schemas.microsoft.com/office/drawing/2014/main" id="{5F214F2F-AA04-734C-9E5E-3E4E93A9B36B}"/>
              </a:ext>
            </a:extLst>
          </p:cNvPr>
          <p:cNvCxnSpPr>
            <a:cxnSpLocks noChangeShapeType="1"/>
            <a:stCxn id="36909" idx="5"/>
            <a:endCxn id="36912" idx="1"/>
          </p:cNvCxnSpPr>
          <p:nvPr/>
        </p:nvCxnSpPr>
        <p:spPr bwMode="auto">
          <a:xfrm>
            <a:off x="6132513" y="4498975"/>
            <a:ext cx="1771650" cy="12938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14" name="AutoShape 50">
            <a:extLst>
              <a:ext uri="{FF2B5EF4-FFF2-40B4-BE49-F238E27FC236}">
                <a16:creationId xmlns:a16="http://schemas.microsoft.com/office/drawing/2014/main" id="{AD7B20B6-D03A-334D-B16B-F2A20572035A}"/>
              </a:ext>
            </a:extLst>
          </p:cNvPr>
          <p:cNvCxnSpPr>
            <a:cxnSpLocks noChangeShapeType="1"/>
            <a:stCxn id="36910" idx="6"/>
            <a:endCxn id="36912" idx="2"/>
          </p:cNvCxnSpPr>
          <p:nvPr/>
        </p:nvCxnSpPr>
        <p:spPr bwMode="auto">
          <a:xfrm>
            <a:off x="6176963" y="5889625"/>
            <a:ext cx="16827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915" name="Text Box 51">
            <a:extLst>
              <a:ext uri="{FF2B5EF4-FFF2-40B4-BE49-F238E27FC236}">
                <a16:creationId xmlns:a16="http://schemas.microsoft.com/office/drawing/2014/main" id="{3F2AEBDD-328D-B845-A0D1-E676590A4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100" y="5762625"/>
            <a:ext cx="354013" cy="28257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</a:t>
            </a:r>
          </a:p>
        </p:txBody>
      </p:sp>
      <p:sp>
        <p:nvSpPr>
          <p:cNvPr id="36916" name="Text Box 52">
            <a:extLst>
              <a:ext uri="{FF2B5EF4-FFF2-40B4-BE49-F238E27FC236}">
                <a16:creationId xmlns:a16="http://schemas.microsoft.com/office/drawing/2014/main" id="{92D946D8-BB67-0446-9BDF-9C32FCDCF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0713" y="5799138"/>
            <a:ext cx="306387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9</a:t>
            </a:r>
          </a:p>
        </p:txBody>
      </p:sp>
      <p:sp>
        <p:nvSpPr>
          <p:cNvPr id="36917" name="Text Box 53">
            <a:extLst>
              <a:ext uri="{FF2B5EF4-FFF2-40B4-BE49-F238E27FC236}">
                <a16:creationId xmlns:a16="http://schemas.microsoft.com/office/drawing/2014/main" id="{82D42AF2-B90F-4F44-8BD0-25EFFAE18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292600"/>
            <a:ext cx="3238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</a:t>
            </a:r>
          </a:p>
        </p:txBody>
      </p:sp>
      <p:sp>
        <p:nvSpPr>
          <p:cNvPr id="36918" name="Text Box 54">
            <a:extLst>
              <a:ext uri="{FF2B5EF4-FFF2-40B4-BE49-F238E27FC236}">
                <a16:creationId xmlns:a16="http://schemas.microsoft.com/office/drawing/2014/main" id="{6A727C4A-21E4-264C-B04A-61A9D1BE1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6400" y="5003800"/>
            <a:ext cx="4238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</a:t>
            </a:r>
          </a:p>
        </p:txBody>
      </p:sp>
      <p:sp>
        <p:nvSpPr>
          <p:cNvPr id="36919" name="Text Box 55">
            <a:extLst>
              <a:ext uri="{FF2B5EF4-FFF2-40B4-BE49-F238E27FC236}">
                <a16:creationId xmlns:a16="http://schemas.microsoft.com/office/drawing/2014/main" id="{27C4DBF0-9C8B-B842-8D5E-3CF75A7B8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6125" y="4978400"/>
            <a:ext cx="4238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6</a:t>
            </a:r>
          </a:p>
        </p:txBody>
      </p:sp>
      <p:sp>
        <p:nvSpPr>
          <p:cNvPr id="36920" name="Text Box 56">
            <a:extLst>
              <a:ext uri="{FF2B5EF4-FFF2-40B4-BE49-F238E27FC236}">
                <a16:creationId xmlns:a16="http://schemas.microsoft.com/office/drawing/2014/main" id="{713C62AD-76F4-7043-943E-2E59C404E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650" y="5054600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36921" name="Text Box 57">
            <a:extLst>
              <a:ext uri="{FF2B5EF4-FFF2-40B4-BE49-F238E27FC236}">
                <a16:creationId xmlns:a16="http://schemas.microsoft.com/office/drawing/2014/main" id="{208704CB-F399-3448-A419-11CD17BB9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4654550"/>
            <a:ext cx="442913" cy="3190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800" b="0">
                <a:solidFill>
                  <a:schemeClr val="tx1"/>
                </a:solidFill>
                <a:latin typeface="Comic Sans MS" panose="030F0902030302020204" pitchFamily="66" charset="0"/>
              </a:rPr>
              <a:t> G</a:t>
            </a:r>
            <a:r>
              <a:rPr lang="en-US" altLang="en-US" sz="2000" b="0" baseline="-25000">
                <a:solidFill>
                  <a:schemeClr val="tx1"/>
                </a:solidFill>
                <a:latin typeface="Comic Sans MS" panose="030F0902030302020204" pitchFamily="66" charset="0"/>
              </a:rPr>
              <a:t>f</a:t>
            </a:r>
            <a:r>
              <a:rPr lang="en-US" altLang="en-US" sz="1800" b="0">
                <a:solidFill>
                  <a:schemeClr val="tx1"/>
                </a:solidFill>
                <a:latin typeface="Comic Sans MS" panose="030F0902030302020204" pitchFamily="66" charset="0"/>
              </a:rPr>
              <a:t>:</a:t>
            </a:r>
          </a:p>
        </p:txBody>
      </p:sp>
      <p:sp>
        <p:nvSpPr>
          <p:cNvPr id="36922" name="Text Box 58">
            <a:extLst>
              <a:ext uri="{FF2B5EF4-FFF2-40B4-BE49-F238E27FC236}">
                <a16:creationId xmlns:a16="http://schemas.microsoft.com/office/drawing/2014/main" id="{E664EE91-ED68-3F4F-A428-C09AFFCED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5788025"/>
            <a:ext cx="4254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cxnSp>
        <p:nvCxnSpPr>
          <p:cNvPr id="36923" name="AutoShape 59">
            <a:extLst>
              <a:ext uri="{FF2B5EF4-FFF2-40B4-BE49-F238E27FC236}">
                <a16:creationId xmlns:a16="http://schemas.microsoft.com/office/drawing/2014/main" id="{1BA06FA6-2436-6742-BC1F-9DB810FAAC4C}"/>
              </a:ext>
            </a:extLst>
          </p:cNvPr>
          <p:cNvCxnSpPr>
            <a:cxnSpLocks noChangeShapeType="1"/>
            <a:stCxn id="36910" idx="2"/>
            <a:endCxn id="36903" idx="5"/>
          </p:cNvCxnSpPr>
          <p:nvPr/>
        </p:nvCxnSpPr>
        <p:spPr bwMode="auto">
          <a:xfrm flipH="1" flipV="1">
            <a:off x="3478213" y="4498975"/>
            <a:ext cx="2432050" cy="1390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924" name="Text Box 60">
            <a:extLst>
              <a:ext uri="{FF2B5EF4-FFF2-40B4-BE49-F238E27FC236}">
                <a16:creationId xmlns:a16="http://schemas.microsoft.com/office/drawing/2014/main" id="{D2AB7C2A-0B40-FE4B-84BD-A0FF6FAAE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9288" y="4983163"/>
            <a:ext cx="252412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7</a:t>
            </a:r>
          </a:p>
        </p:txBody>
      </p:sp>
      <p:cxnSp>
        <p:nvCxnSpPr>
          <p:cNvPr id="36925" name="AutoShape 61">
            <a:extLst>
              <a:ext uri="{FF2B5EF4-FFF2-40B4-BE49-F238E27FC236}">
                <a16:creationId xmlns:a16="http://schemas.microsoft.com/office/drawing/2014/main" id="{0D265430-642D-7944-91FF-B3B0CCF9886B}"/>
              </a:ext>
            </a:extLst>
          </p:cNvPr>
          <p:cNvCxnSpPr>
            <a:cxnSpLocks noChangeShapeType="1"/>
            <a:stCxn id="36903" idx="3"/>
            <a:endCxn id="36902" idx="7"/>
          </p:cNvCxnSpPr>
          <p:nvPr/>
        </p:nvCxnSpPr>
        <p:spPr bwMode="auto">
          <a:xfrm flipH="1">
            <a:off x="1493838" y="4498975"/>
            <a:ext cx="1806575" cy="12938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926" name="Text Box 62">
            <a:extLst>
              <a:ext uri="{FF2B5EF4-FFF2-40B4-BE49-F238E27FC236}">
                <a16:creationId xmlns:a16="http://schemas.microsoft.com/office/drawing/2014/main" id="{24F03C83-25DF-2C48-8657-FA7A41E25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3300" y="5006975"/>
            <a:ext cx="334963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36927" name="Text Box 63">
            <a:extLst>
              <a:ext uri="{FF2B5EF4-FFF2-40B4-BE49-F238E27FC236}">
                <a16:creationId xmlns:a16="http://schemas.microsoft.com/office/drawing/2014/main" id="{34AE3F0F-4085-5848-BB3C-9C9E7BDB7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9175" y="2087563"/>
            <a:ext cx="33972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hlink"/>
                </a:solidFill>
                <a:latin typeface="Comic Sans MS" panose="030F0902030302020204" pitchFamily="66" charset="0"/>
              </a:rPr>
              <a:t>6</a:t>
            </a:r>
          </a:p>
        </p:txBody>
      </p:sp>
      <p:cxnSp>
        <p:nvCxnSpPr>
          <p:cNvPr id="36928" name="AutoShape 64">
            <a:extLst>
              <a:ext uri="{FF2B5EF4-FFF2-40B4-BE49-F238E27FC236}">
                <a16:creationId xmlns:a16="http://schemas.microsoft.com/office/drawing/2014/main" id="{D03E2EE5-D8F7-A64C-9B23-BEE779A6FE8D}"/>
              </a:ext>
            </a:extLst>
          </p:cNvPr>
          <p:cNvCxnSpPr>
            <a:cxnSpLocks noChangeShapeType="1"/>
            <a:stCxn id="36904" idx="3"/>
            <a:endCxn id="36902" idx="5"/>
          </p:cNvCxnSpPr>
          <p:nvPr/>
        </p:nvCxnSpPr>
        <p:spPr bwMode="auto">
          <a:xfrm rot="5400000">
            <a:off x="2396332" y="5083969"/>
            <a:ext cx="1587" cy="1806575"/>
          </a:xfrm>
          <a:prstGeom prst="curvedConnector3">
            <a:avLst>
              <a:gd name="adj1" fmla="val 16200000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29" name="AutoShape 65">
            <a:extLst>
              <a:ext uri="{FF2B5EF4-FFF2-40B4-BE49-F238E27FC236}">
                <a16:creationId xmlns:a16="http://schemas.microsoft.com/office/drawing/2014/main" id="{A069C7E1-7351-B248-9CBF-B8986E6631F8}"/>
              </a:ext>
            </a:extLst>
          </p:cNvPr>
          <p:cNvCxnSpPr>
            <a:cxnSpLocks noChangeShapeType="1"/>
            <a:stCxn id="36912" idx="0"/>
            <a:endCxn id="36909" idx="6"/>
          </p:cNvCxnSpPr>
          <p:nvPr/>
        </p:nvCxnSpPr>
        <p:spPr bwMode="auto">
          <a:xfrm rot="5400000" flipH="1">
            <a:off x="6407944" y="4171157"/>
            <a:ext cx="1354137" cy="1816100"/>
          </a:xfrm>
          <a:prstGeom prst="curvedConnector2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930" name="Text Box 66">
            <a:extLst>
              <a:ext uri="{FF2B5EF4-FFF2-40B4-BE49-F238E27FC236}">
                <a16:creationId xmlns:a16="http://schemas.microsoft.com/office/drawing/2014/main" id="{D0826C26-E830-9B48-AF74-73D817D78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2813" y="6096000"/>
            <a:ext cx="354012" cy="28257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9</a:t>
            </a:r>
          </a:p>
        </p:txBody>
      </p:sp>
      <p:sp>
        <p:nvSpPr>
          <p:cNvPr id="36931" name="Text Box 67">
            <a:extLst>
              <a:ext uri="{FF2B5EF4-FFF2-40B4-BE49-F238E27FC236}">
                <a16:creationId xmlns:a16="http://schemas.microsoft.com/office/drawing/2014/main" id="{17798984-EFFD-9A44-BA25-910C71150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4679950"/>
            <a:ext cx="257175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9</a:t>
            </a:r>
          </a:p>
        </p:txBody>
      </p:sp>
      <p:cxnSp>
        <p:nvCxnSpPr>
          <p:cNvPr id="36932" name="AutoShape 68">
            <a:extLst>
              <a:ext uri="{FF2B5EF4-FFF2-40B4-BE49-F238E27FC236}">
                <a16:creationId xmlns:a16="http://schemas.microsoft.com/office/drawing/2014/main" id="{28138C66-725B-FC49-80DC-BE2EA529109C}"/>
              </a:ext>
            </a:extLst>
          </p:cNvPr>
          <p:cNvCxnSpPr>
            <a:cxnSpLocks noChangeShapeType="1"/>
            <a:stCxn id="36909" idx="0"/>
            <a:endCxn id="36903" idx="7"/>
          </p:cNvCxnSpPr>
          <p:nvPr/>
        </p:nvCxnSpPr>
        <p:spPr bwMode="auto">
          <a:xfrm rot="-5400000" flipH="1" flipV="1">
            <a:off x="4742656" y="3002757"/>
            <a:ext cx="36513" cy="2565400"/>
          </a:xfrm>
          <a:prstGeom prst="curvedConnector3">
            <a:avLst>
              <a:gd name="adj1" fmla="val -604347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933" name="Text Box 69">
            <a:extLst>
              <a:ext uri="{FF2B5EF4-FFF2-40B4-BE49-F238E27FC236}">
                <a16:creationId xmlns:a16="http://schemas.microsoft.com/office/drawing/2014/main" id="{92AED52A-4A17-994C-A89D-1019D37C7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4838" y="3943350"/>
            <a:ext cx="323850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3</a:t>
            </a:r>
          </a:p>
        </p:txBody>
      </p:sp>
      <p:sp>
        <p:nvSpPr>
          <p:cNvPr id="825414" name="Freeform 70">
            <a:extLst>
              <a:ext uri="{FF2B5EF4-FFF2-40B4-BE49-F238E27FC236}">
                <a16:creationId xmlns:a16="http://schemas.microsoft.com/office/drawing/2014/main" id="{61E1C837-909B-C943-A8A3-16B48E92A0DD}"/>
              </a:ext>
            </a:extLst>
          </p:cNvPr>
          <p:cNvSpPr>
            <a:spLocks/>
          </p:cNvSpPr>
          <p:nvPr/>
        </p:nvSpPr>
        <p:spPr bwMode="auto">
          <a:xfrm>
            <a:off x="3502025" y="4440238"/>
            <a:ext cx="2444750" cy="1338262"/>
          </a:xfrm>
          <a:custGeom>
            <a:avLst/>
            <a:gdLst>
              <a:gd name="T0" fmla="*/ 0 w 1540"/>
              <a:gd name="T1" fmla="*/ 0 h 843"/>
              <a:gd name="T2" fmla="*/ 1401763 w 1540"/>
              <a:gd name="T3" fmla="*/ 463550 h 843"/>
              <a:gd name="T4" fmla="*/ 2444750 w 1540"/>
              <a:gd name="T5" fmla="*/ 1338262 h 84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40" h="843">
                <a:moveTo>
                  <a:pt x="0" y="0"/>
                </a:moveTo>
                <a:cubicBezTo>
                  <a:pt x="147" y="49"/>
                  <a:pt x="626" y="151"/>
                  <a:pt x="883" y="292"/>
                </a:cubicBezTo>
                <a:cubicBezTo>
                  <a:pt x="1140" y="433"/>
                  <a:pt x="1403" y="728"/>
                  <a:pt x="1540" y="843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  <p:sp>
        <p:nvSpPr>
          <p:cNvPr id="36935" name="Text Box 71">
            <a:extLst>
              <a:ext uri="{FF2B5EF4-FFF2-40B4-BE49-F238E27FC236}">
                <a16:creationId xmlns:a16="http://schemas.microsoft.com/office/drawing/2014/main" id="{8ACDEB6B-7FAD-674B-9847-B49486340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4263" y="4826000"/>
            <a:ext cx="252412" cy="28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b="0">
                <a:solidFill>
                  <a:schemeClr val="tx1"/>
                </a:solidFill>
                <a:latin typeface="Comic Sans MS" panose="030F0902030302020204" pitchFamily="66" charset="0"/>
              </a:rPr>
              <a:t>1</a:t>
            </a:r>
          </a:p>
        </p:txBody>
      </p:sp>
      <p:sp>
        <p:nvSpPr>
          <p:cNvPr id="825416" name="Text Box 72">
            <a:extLst>
              <a:ext uri="{FF2B5EF4-FFF2-40B4-BE49-F238E27FC236}">
                <a16:creationId xmlns:a16="http://schemas.microsoft.com/office/drawing/2014/main" id="{E8802843-DF2D-A64B-A4A9-4FFFDAB9E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438525"/>
            <a:ext cx="1968500" cy="4238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137160" bIns="137160" anchor="ctr" anchorCtr="1"/>
          <a:lstStyle/>
          <a:p>
            <a:pPr algn="ctr">
              <a:spcBef>
                <a:spcPct val="50000"/>
              </a:spcBef>
              <a:defRPr/>
            </a:pPr>
            <a:r>
              <a:rPr lang="en-US" b="0">
                <a:latin typeface="Comic Sans MS" charset="0"/>
                <a:ea typeface="ＭＳ Ｐゴシック" charset="0"/>
              </a:rPr>
              <a:t>Flow value = 19</a:t>
            </a:r>
          </a:p>
        </p:txBody>
      </p:sp>
      <p:sp>
        <p:nvSpPr>
          <p:cNvPr id="825417" name="Text Box 73">
            <a:extLst>
              <a:ext uri="{FF2B5EF4-FFF2-40B4-BE49-F238E27FC236}">
                <a16:creationId xmlns:a16="http://schemas.microsoft.com/office/drawing/2014/main" id="{4E86C966-DF3E-7542-B49C-7011033F2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8838" y="3425825"/>
            <a:ext cx="1968500" cy="4238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137160" bIns="137160" anchor="ctr" anchorCtr="1"/>
          <a:lstStyle/>
          <a:p>
            <a:pPr algn="ctr">
              <a:spcBef>
                <a:spcPct val="50000"/>
              </a:spcBef>
              <a:defRPr/>
            </a:pPr>
            <a:r>
              <a:rPr lang="en-US" b="0">
                <a:latin typeface="Comic Sans MS" charset="0"/>
                <a:ea typeface="ＭＳ Ｐゴシック" charset="0"/>
              </a:rPr>
              <a:t>Cut capacity = 19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12498</TotalTime>
  <Words>849</Words>
  <Application>Microsoft Macintosh PowerPoint</Application>
  <PresentationFormat>On-screen Show (4:3)</PresentationFormat>
  <Paragraphs>427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Comic Sans MS</vt:lpstr>
      <vt:lpstr>ＭＳ Ｐゴシック</vt:lpstr>
      <vt:lpstr>Arial</vt:lpstr>
      <vt:lpstr>Century Gothic</vt:lpstr>
      <vt:lpstr>Wingdings 3</vt:lpstr>
      <vt:lpstr>Wisp</vt:lpstr>
      <vt:lpstr>Ford-Fulkerson Demo</vt:lpstr>
      <vt:lpstr>Ford-Fulkerson Algorithm</vt:lpstr>
      <vt:lpstr>Ford-Fulkerson Algorithm</vt:lpstr>
      <vt:lpstr>Ford-Fulkerson Algorithm</vt:lpstr>
      <vt:lpstr>Ford-Fulkerson Algorithm</vt:lpstr>
      <vt:lpstr>Ford-Fulkerson Algorithm</vt:lpstr>
      <vt:lpstr>Ford-Fulkerson Algorithm</vt:lpstr>
      <vt:lpstr>Ford-Fulkerson Algorithm</vt:lpstr>
      <vt:lpstr>Ford-Fulkerson Algorithm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Trees</dc:title>
  <dc:creator>Kevin Wayne</dc:creator>
  <cp:lastModifiedBy>Mohammad Irfan</cp:lastModifiedBy>
  <cp:revision>1183</cp:revision>
  <cp:lastPrinted>2005-03-01T23:16:36Z</cp:lastPrinted>
  <dcterms:created xsi:type="dcterms:W3CDTF">1999-12-31T01:41:01Z</dcterms:created>
  <dcterms:modified xsi:type="dcterms:W3CDTF">2021-11-19T02:27:45Z</dcterms:modified>
</cp:coreProperties>
</file>